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6797675" cy="9929813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70" y="-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759353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</a:t>
            </a:r>
            <a:r>
              <a:rPr lang="ru-RU" spc="-10" dirty="0" smtClean="0"/>
              <a:t>ИЯ</a:t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lang="ru-RU" spc="-5" dirty="0" smtClean="0"/>
              <a:t> ОКТЯБРЬ</a:t>
            </a:r>
            <a:br>
              <a:rPr lang="ru-RU" spc="-5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33438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321050" y="7361555"/>
            <a:ext cx="3795591" cy="651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2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200" b="1" spc="-6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понедельник </a:t>
            </a:r>
            <a:r>
              <a:rPr sz="12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2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четверг </a:t>
            </a:r>
            <a:r>
              <a:rPr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sz="12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18:00</a:t>
            </a: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2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8:00-16:45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892113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 пенсионного и социального страхования РФ по  Ростовской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123299" y="7951497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8499558"/>
              </p:ext>
            </p:extLst>
          </p:nvPr>
        </p:nvGraphicFramePr>
        <p:xfrm>
          <a:off x="206350" y="2199505"/>
          <a:ext cx="7028284" cy="7932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03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95798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98267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3443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967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spc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с РО Знание: «1 октября –наш день: говорим о главном для пожилых людей». </a:t>
                      </a:r>
                    </a:p>
                    <a:p>
                      <a:pPr algn="just"/>
                      <a:r>
                        <a:rPr lang="ru-RU" sz="1400" kern="100" spc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Литературно -музыкальный  вечер «Главное душою не стареть» .</a:t>
                      </a:r>
                      <a:endParaRPr lang="ru-RU" sz="14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</a:t>
                      </a:r>
                      <a:r>
                        <a:rPr lang="ru-RU" sz="1400" b="1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16:00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116879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«Проведение дополнительных профилактических мероприятий по предотвращению мошеннических схем»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 участием представителей МВД )  с участием детей социально-реабилитационного центра. 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Мастер-класс по созданию поздравительной открытки  «Подарок бабушки и дедушки» (с участием детей социально-реабилитационного центра).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97501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08.10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«С днем рождения любимый поселок!» Путешествие по родному поселку. 116 лет  п. Орловский.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Фотоконкурс посетителей Центра общения старшего поколения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4117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Ведем здоровый образ жизни. «Спорт –залог здорового долголетия».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Добрые встречи.  «Нам года,  не беда».</a:t>
                      </a:r>
                    </a:p>
                    <a:p>
                      <a:pPr algn="just"/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Мастер-класс по изготовлению цветов из бумажных салфеток.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</a:tr>
              <a:tr h="696780"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15.10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 – изготовление многоразовых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бахил для госпиталя(помощь УСВО).</a:t>
                      </a:r>
                      <a:endParaRPr lang="ru-RU" sz="14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Мероприятия,  посвященные Году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единства народов России.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«Народы России. Викторина.»</a:t>
                      </a:r>
                      <a:endParaRPr lang="ru-RU" sz="14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endParaRPr lang="ru-RU" sz="14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3944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Консультация по  правовым вопросам в компетенции СФР.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компьютерной  грамотности «Азбука интернета». Как защитить свои персональные данные.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:00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94787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Литературно-патриотическая акция «День белых журавлей»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(совместное мероприятие с партией «Единая Россия»)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Изготовление главного творческого символа журавлика в технике оригами.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Настольные игры.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27699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1255568"/>
              </p:ext>
            </p:extLst>
          </p:nvPr>
        </p:nvGraphicFramePr>
        <p:xfrm>
          <a:off x="210819" y="234133"/>
          <a:ext cx="7177344" cy="2809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532"/>
                <a:gridCol w="5069883"/>
                <a:gridCol w="1216929"/>
              </a:tblGrid>
              <a:tr h="48549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</a:tr>
              <a:tr h="73864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27.10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Школа цифровой грамотности . Новые возможности </a:t>
                      </a:r>
                      <a:r>
                        <a:rPr kumimoji="0" lang="ru-RU" sz="14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мессенджера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МАХ 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Мастер-класс по вышивке  крестиком.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136815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29.10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Воспоминание «Комсомол: сквозь годы и события»  к  108 –</a:t>
                      </a:r>
                      <a:r>
                        <a:rPr kumimoji="0" lang="ru-RU" sz="14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летию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ВЛКСМ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(совместное </a:t>
                      </a: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молодежью «Движение Первых»)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Волонтерская деятельность – изготовление окопных спичек.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:00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10820" y="6846898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lang="ru-RU" sz="2800" b="1" spc="-1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lang="ru-RU" sz="2800" b="1" spc="-1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lang="ru-RU" sz="2800" b="1" spc="-1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lang="ru-RU" sz="2800" b="1" spc="-1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lang="ru-RU" sz="2800" b="1" spc="-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ПРИХОДИТЕ, </a:t>
            </a:r>
            <a:r>
              <a:rPr lang="ru-RU" sz="2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МЫ</a:t>
            </a:r>
            <a:r>
              <a:rPr lang="ru-RU" sz="2800" b="1" spc="-13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ВАС</a:t>
            </a:r>
            <a:r>
              <a:rPr lang="ru-RU" sz="2800" b="1" spc="-13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pc="-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ЖДЕМ!</a:t>
            </a: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endParaRPr lang="ru-RU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 </a:t>
            </a:r>
            <a:r>
              <a:rPr lang="ru-RU" sz="1300" spc="-1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Клиентская служба(на правах отдела) в Орловском районе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п. Орловский , ул. Пионерская ,62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8-(863-75) -55-55-04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Лобаченко Ирина Анатольевна</a:t>
            </a:r>
            <a:endParaRPr lang="ru-RU" sz="1300" dirty="0">
              <a:latin typeface="Calibri"/>
              <a:cs typeface="Calibri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560013"/>
            <a:ext cx="1147890" cy="115212"/>
            <a:chOff x="644464" y="8176450"/>
            <a:chExt cx="1147890" cy="132842"/>
          </a:xfrm>
        </p:grpSpPr>
        <p:pic>
          <p:nvPicPr>
            <p:cNvPr id="8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9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11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12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13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pic>
        <p:nvPicPr>
          <p:cNvPr id="21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34434" y="5562724"/>
            <a:ext cx="905653" cy="7531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2828" y="8990039"/>
            <a:ext cx="1395335" cy="1253206"/>
          </a:xfrm>
          <a:prstGeom prst="rect">
            <a:avLst/>
          </a:prstGeom>
        </p:spPr>
      </p:pic>
      <p:sp>
        <p:nvSpPr>
          <p:cNvPr id="23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5824491" y="8353754"/>
            <a:ext cx="1563672" cy="64294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endParaRPr lang="ru-RU" sz="10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 пенсионного и социального страхования РФ по  Ростовской области</a:t>
            </a:r>
            <a:endParaRPr lang="ru-RU" sz="1000" dirty="0">
              <a:latin typeface="Calibri"/>
              <a:cs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20872" y="7061213"/>
            <a:ext cx="5867291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1200" b="1" spc="-6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понедельник 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2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 четверг 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08:00</a:t>
            </a:r>
            <a:r>
              <a:rPr lang="ru-RU" sz="12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–18:00</a:t>
            </a:r>
          </a:p>
          <a:p>
            <a:pPr marL="12700" marR="5080" indent="1948814" algn="ctr">
              <a:lnSpc>
                <a:spcPct val="112799"/>
              </a:lnSpc>
              <a:spcBef>
                <a:spcPts val="100"/>
              </a:spcBef>
            </a:pPr>
            <a:r>
              <a:rPr lang="ru-RU" sz="12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8:00-16:45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1563</TotalTime>
  <Words>365</Words>
  <Application>Microsoft Office PowerPoint</Application>
  <PresentationFormat>Произвольный</PresentationFormat>
  <Paragraphs>92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186</cp:revision>
  <cp:lastPrinted>2026-08-25T08:03:53Z</cp:lastPrinted>
  <dcterms:created xsi:type="dcterms:W3CDTF">2025-11-06T11:20:25Z</dcterms:created>
  <dcterms:modified xsi:type="dcterms:W3CDTF">2026-09-29T12:41:47Z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