
<file path=[Content_Types].xml><?xml version="1.0" encoding="utf-8"?>
<Types xmlns="http://schemas.openxmlformats.org/package/2006/content-types"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622" y="1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79900" y="0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B8C83-FD25-4753-886C-74CEE12CD211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801688"/>
            <a:ext cx="28352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80000"/>
            <a:ext cx="6045200" cy="4811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6825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79900" y="10156825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44B4DA-AD41-42EE-ACEF-ECCFF5DC1AD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44B4DA-AD41-42EE-ACEF-ECCFF5DC1ADC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30649" y="108001"/>
            <a:ext cx="3521353" cy="142869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96850" y="8013700"/>
            <a:ext cx="7162800" cy="2570574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501650" y="8699500"/>
            <a:ext cx="1371600" cy="216000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40250" y="165100"/>
            <a:ext cx="2819400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ctr">
              <a:lnSpc>
                <a:spcPts val="2700"/>
              </a:lnSpc>
              <a:spcBef>
                <a:spcPts val="640"/>
              </a:spcBef>
            </a:pPr>
            <a:r>
              <a:rPr lang="ru-RU" sz="2400" spc="-10" dirty="0" smtClean="0"/>
              <a:t>     </a:t>
            </a:r>
            <a:r>
              <a:rPr sz="2400" spc="-10" smtClean="0"/>
              <a:t>МЕРОПРИЯТИЯ</a:t>
            </a:r>
            <a:r>
              <a:rPr lang="ru-RU" sz="2400" spc="-10" dirty="0" smtClean="0"/>
              <a:t>                    Н</a:t>
            </a:r>
            <a:r>
              <a:rPr sz="2400" smtClean="0"/>
              <a:t>А</a:t>
            </a:r>
            <a:r>
              <a:rPr sz="2400" spc="-5" smtClean="0"/>
              <a:t> </a:t>
            </a:r>
            <a:r>
              <a:rPr lang="ru-RU" sz="2400" spc="-5" dirty="0" smtClean="0"/>
              <a:t>                                                 ОКТЯБРЬ </a:t>
            </a:r>
            <a:r>
              <a:rPr sz="2400" spc="-20" smtClean="0"/>
              <a:t>202</a:t>
            </a:r>
            <a:r>
              <a:rPr lang="ru-RU" sz="2400" spc="-20" dirty="0"/>
              <a:t>6</a:t>
            </a:r>
            <a:endParaRPr sz="2400"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501650" y="8851900"/>
            <a:ext cx="5715000" cy="1747145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2400" b="1" spc="-10" smtClean="0">
                <a:solidFill>
                  <a:srgbClr val="FFFFFF"/>
                </a:solidFill>
                <a:latin typeface="Calibri"/>
                <a:cs typeface="Calibri"/>
              </a:rPr>
              <a:t>ПРИХОДИТЕ</a:t>
            </a:r>
            <a:r>
              <a:rPr sz="2400" b="1" spc="-10">
                <a:solidFill>
                  <a:srgbClr val="FFFFFF"/>
                </a:solidFill>
                <a:latin typeface="Calibri"/>
                <a:cs typeface="Calibri"/>
              </a:rPr>
              <a:t>, </a:t>
            </a:r>
            <a:r>
              <a:rPr lang="ru-RU" sz="2400" b="1" spc="-10" dirty="0" smtClean="0">
                <a:solidFill>
                  <a:srgbClr val="FFFFFF"/>
                </a:solidFill>
                <a:latin typeface="Calibri"/>
                <a:cs typeface="Calibri"/>
              </a:rPr>
              <a:t>                                  </a:t>
            </a:r>
            <a:r>
              <a:rPr sz="2400" b="1" smtClean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2400" b="1" spc="-135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2400" b="1" spc="-1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10" smtClean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lang="ru-RU" sz="2400" b="1" spc="-10" dirty="0" smtClean="0">
              <a:solidFill>
                <a:srgbClr val="FFFFFF"/>
              </a:solidFill>
              <a:latin typeface="Calibri"/>
              <a:cs typeface="Calibri"/>
            </a:endParaRPr>
          </a:p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1300" smtClean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smtClean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Клиентская служба (на правах отдела) в Тацинском районе</a:t>
            </a:r>
            <a:endParaRPr sz="1300" smtClean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ст.Тацинская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, ул.Ленина, д.66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  8 (86397)2-29-38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Шеина Екатерина Александровна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40449" y="9080500"/>
            <a:ext cx="914401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lang="ru-RU" sz="800" dirty="0" err="1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sz="800" smtClean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lang="ru-RU" sz="800" dirty="0" smtClean="0">
                <a:solidFill>
                  <a:srgbClr val="FFFFFF"/>
                </a:solidFill>
                <a:latin typeface="Calibri"/>
                <a:cs typeface="Calibri"/>
              </a:rPr>
              <a:t> Ростовской</a:t>
            </a:r>
            <a:r>
              <a:rPr sz="800" spc="45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0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241300"/>
            <a:ext cx="2518182" cy="838200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766300"/>
            <a:ext cx="838201" cy="68580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140450" y="8318500"/>
            <a:ext cx="685800" cy="6858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0450" y="9766300"/>
            <a:ext cx="838200" cy="762000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46103775"/>
              </p:ext>
            </p:extLst>
          </p:nvPr>
        </p:nvGraphicFramePr>
        <p:xfrm>
          <a:off x="196850" y="1502410"/>
          <a:ext cx="7162800" cy="6694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5715000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762000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50886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n-lt"/>
                        </a:rPr>
                        <a:t>Дата </a:t>
                      </a:r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n-lt"/>
                        </a:rPr>
                        <a:t>Мероприятие</a:t>
                      </a:r>
                      <a:endParaRPr lang="ru-RU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65913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01.10</a:t>
                      </a:r>
                      <a:endParaRPr lang="ru-RU" sz="14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«1 октября - наш день: говорим о главном для пожилых людей»                     (лекция РО Знание)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«Главное душою не стареть»-праздничное</a:t>
                      </a:r>
                      <a:r>
                        <a:rPr lang="ru-RU" sz="1400" b="0" baseline="0" dirty="0" smtClean="0">
                          <a:latin typeface="+mn-lt"/>
                          <a:cs typeface="Calibri Light"/>
                        </a:rPr>
                        <a:t> мероприятие</a:t>
                      </a:r>
                      <a:endParaRPr lang="ru-RU" sz="14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10:00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spc="-25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12:00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38481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05.10</a:t>
                      </a:r>
                      <a:endParaRPr lang="ru-RU" sz="14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«Музыкальность стихов Есенина: романсы и песни» - литературная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 гостиная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11:00</a:t>
                      </a:r>
                    </a:p>
                  </a:txBody>
                  <a:tcPr/>
                </a:tc>
              </a:tr>
              <a:tr h="634365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 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06.10</a:t>
                      </a:r>
                      <a:endParaRPr lang="ru-RU" sz="14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 Мастер-класс по созданию поздравительной открытки </a:t>
                      </a:r>
                      <a:r>
                        <a:rPr lang="ru-RU" sz="1400" b="0" baseline="0" dirty="0" smtClean="0"/>
                        <a:t>вместе с  «Движением Первых»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 «Подарок бабушке и дедушке»</a:t>
                      </a:r>
                    </a:p>
                    <a:p>
                      <a:pPr marL="0" marR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«Теплое чаепитие: за одним столом, одной историей»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11:00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>
                        <a:latin typeface="+mn-lt"/>
                        <a:cs typeface="Calibri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12:00</a:t>
                      </a:r>
                    </a:p>
                  </a:txBody>
                  <a:tcPr/>
                </a:tc>
              </a:tr>
              <a:tr h="409783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08.10</a:t>
                      </a:r>
                      <a:endParaRPr lang="ru-RU" sz="14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/>
                        <a:t>«Универсальный </a:t>
                      </a:r>
                      <a:r>
                        <a:rPr lang="en-US" sz="1400" b="0" dirty="0" smtClean="0"/>
                        <a:t>QR-</a:t>
                      </a:r>
                      <a:r>
                        <a:rPr lang="ru-RU" sz="1400" b="0" dirty="0" smtClean="0"/>
                        <a:t>код: удобно,</a:t>
                      </a:r>
                      <a:r>
                        <a:rPr lang="ru-RU" sz="1400" b="0" baseline="0" dirty="0" smtClean="0"/>
                        <a:t> быстро и безопасно» –урок финансовой грамотности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11:00</a:t>
                      </a:r>
                    </a:p>
                  </a:txBody>
                  <a:tcPr/>
                </a:tc>
              </a:tr>
              <a:tr h="508862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09.10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«От почтового ящика до смартфона: как мы оставались на связи»-Всемирный день почты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11:00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  <a:tr h="508862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13.10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/>
                        <a:t>«Внимание, мошенники!»-урок правовой грамотности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/>
                        <a:t>«Как читать с удовольствием и без морщин?»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11:00</a:t>
                      </a:r>
                    </a:p>
                    <a:p>
                      <a:pPr algn="ctr"/>
                      <a:r>
                        <a:rPr lang="ru-RU" sz="1400" b="0" dirty="0" smtClean="0"/>
                        <a:t>12:00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00774102"/>
                  </a:ext>
                </a:extLst>
              </a:tr>
              <a:tr h="299331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 15.10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  <a:cs typeface="Times New Roman" pitchFamily="18" charset="0"/>
                        </a:rPr>
                        <a:t>«Ярмарка народных промыслов. Встреча в музейной гостиной»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11:00</a:t>
                      </a:r>
                    </a:p>
                  </a:txBody>
                  <a:tcPr/>
                </a:tc>
              </a:tr>
              <a:tr h="335280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19.10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«За чашкой чая: разговор об отцах» - День отца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11:00</a:t>
                      </a:r>
                    </a:p>
                  </a:txBody>
                  <a:tcPr/>
                </a:tc>
              </a:tr>
              <a:tr h="508862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20.10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Консультация  по  правовым вопросам в компетенции СФР</a:t>
                      </a:r>
                    </a:p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/>
                        <a:t>Сервисы </a:t>
                      </a:r>
                      <a:r>
                        <a:rPr lang="en-US" sz="1400" b="0" dirty="0" smtClean="0"/>
                        <a:t>MAX</a:t>
                      </a:r>
                      <a:r>
                        <a:rPr lang="en-US" sz="1400" b="0" baseline="0" dirty="0" smtClean="0"/>
                        <a:t> </a:t>
                      </a:r>
                      <a:r>
                        <a:rPr lang="ru-RU" sz="1400" b="0" baseline="0" dirty="0" smtClean="0"/>
                        <a:t>цифровой </a:t>
                      </a:r>
                      <a:r>
                        <a:rPr lang="en-US" sz="1400" b="0" baseline="0" dirty="0" smtClean="0"/>
                        <a:t>ID</a:t>
                      </a:r>
                      <a:r>
                        <a:rPr lang="ru-RU" sz="1400" b="0" baseline="0" dirty="0" smtClean="0"/>
                        <a:t> </a:t>
                      </a:r>
                      <a:r>
                        <a:rPr lang="en-US" sz="1400" b="0" baseline="0" dirty="0" smtClean="0"/>
                        <a:t>(</a:t>
                      </a:r>
                      <a:r>
                        <a:rPr lang="ru-RU" sz="1400" b="0" baseline="0" dirty="0" smtClean="0"/>
                        <a:t>урок цифровой грамотности)</a:t>
                      </a:r>
                      <a:endParaRPr lang="ru-RU" sz="1400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11:00</a:t>
                      </a:r>
                    </a:p>
                    <a:p>
                      <a:pPr algn="ctr"/>
                      <a:r>
                        <a:rPr lang="ru-RU" sz="1400" b="0" dirty="0" smtClean="0"/>
                        <a:t>12:00</a:t>
                      </a:r>
                    </a:p>
                  </a:txBody>
                  <a:tcPr/>
                </a:tc>
              </a:tr>
              <a:tr h="508862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22.10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/>
                        <a:t>«Солнечная облепиха: секреты вкусного и полезного чая»</a:t>
                      </a:r>
                    </a:p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/>
                        <a:t>Клуб любителей настольных игр (шашки, домино, нарды, лото)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11:00</a:t>
                      </a:r>
                    </a:p>
                    <a:p>
                      <a:pPr algn="ctr"/>
                      <a:r>
                        <a:rPr lang="ru-RU" sz="1400" b="0" dirty="0" smtClean="0"/>
                        <a:t>12:00</a:t>
                      </a:r>
                    </a:p>
                  </a:txBody>
                  <a:tcPr/>
                </a:tc>
              </a:tr>
              <a:tr h="508862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27.10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Плетение маскировочных</a:t>
                      </a:r>
                      <a:r>
                        <a:rPr lang="ru-RU" sz="1400" b="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сетей                                                                                 </a:t>
                      </a:r>
                      <a:r>
                        <a:rPr lang="ru-RU" sz="1400" b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(помощь УСВО</a:t>
                      </a:r>
                      <a:r>
                        <a:rPr lang="ru-RU" sz="1400" b="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 участием партии «Единая Россия»</a:t>
                      </a:r>
                      <a:r>
                        <a:rPr lang="ru-RU" sz="1400" b="0" dirty="0" smtClean="0"/>
                        <a:t>)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14:00</a:t>
                      </a:r>
                    </a:p>
                  </a:txBody>
                  <a:tcPr/>
                </a:tc>
              </a:tr>
              <a:tr h="270510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 28.10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/>
                        <a:t>День бабушек и дедушек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11:00</a:t>
                      </a:r>
                    </a:p>
                  </a:txBody>
                  <a:tcPr/>
                </a:tc>
              </a:tr>
              <a:tr h="270510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  29.10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«Ошибки в питании»-просветительская (ЗОЖ) лекция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/>
                        <a:t>11:00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 rot="10800000" flipV="1">
            <a:off x="2711450" y="8192301"/>
            <a:ext cx="32766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    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Время работы: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    понедельник – четверг: 08:00–18:00</a:t>
            </a:r>
            <a:endParaRPr kumimoji="0" lang="ru-RU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    пятница: 08:00- 16:45 </a:t>
            </a:r>
            <a:endParaRPr kumimoji="0" lang="ru-RU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2810</TotalTime>
  <Words>303</Words>
  <Application>Microsoft Office PowerPoint</Application>
  <PresentationFormat>Произвольный</PresentationFormat>
  <Paragraphs>68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     МЕРОПРИЯТИЯ                    НА                                                  ОКТЯБРЬ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071KantorAM</cp:lastModifiedBy>
  <cp:revision>262</cp:revision>
  <dcterms:created xsi:type="dcterms:W3CDTF">2025-11-06T11:20:25Z</dcterms:created>
  <dcterms:modified xsi:type="dcterms:W3CDTF">2026-09-29T12:52:48Z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