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01" autoAdjust="0"/>
  </p:normalViewPr>
  <p:slideViewPr>
    <p:cSldViewPr>
      <p:cViewPr>
        <p:scale>
          <a:sx n="140" d="100"/>
          <a:sy n="140" d="100"/>
        </p:scale>
        <p:origin x="-168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136" cy="496627"/>
          </a:xfrm>
          <a:prstGeom prst="rect">
            <a:avLst/>
          </a:prstGeom>
        </p:spPr>
        <p:txBody>
          <a:bodyPr vert="horz" lIns="84097" tIns="42049" rIns="84097" bIns="42049" rtlCol="0"/>
          <a:lstStyle>
            <a:lvl1pPr algn="l">
              <a:defRPr sz="11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112" y="1"/>
            <a:ext cx="2946136" cy="496627"/>
          </a:xfrm>
          <a:prstGeom prst="rect">
            <a:avLst/>
          </a:prstGeom>
        </p:spPr>
        <p:txBody>
          <a:bodyPr vert="horz" lIns="84097" tIns="42049" rIns="84097" bIns="42049" rtlCol="0"/>
          <a:lstStyle>
            <a:lvl1pPr algn="r">
              <a:defRPr sz="1100"/>
            </a:lvl1pPr>
          </a:lstStyle>
          <a:p>
            <a:fld id="{1FCB2168-AE70-43D4-AAFA-4880B0E03EF7}" type="datetimeFigureOut">
              <a:rPr lang="ru-RU" smtClean="0"/>
              <a:pPr/>
              <a:t>29.09.2026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4538"/>
            <a:ext cx="26289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4097" tIns="42049" rIns="84097" bIns="4204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743"/>
            <a:ext cx="5438140" cy="4466693"/>
          </a:xfrm>
          <a:prstGeom prst="rect">
            <a:avLst/>
          </a:prstGeom>
        </p:spPr>
        <p:txBody>
          <a:bodyPr vert="horz" lIns="84097" tIns="42049" rIns="84097" bIns="4204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39"/>
            <a:ext cx="2946136" cy="496627"/>
          </a:xfrm>
          <a:prstGeom prst="rect">
            <a:avLst/>
          </a:prstGeom>
        </p:spPr>
        <p:txBody>
          <a:bodyPr vert="horz" lIns="84097" tIns="42049" rIns="84097" bIns="42049" rtlCol="0" anchor="b"/>
          <a:lstStyle>
            <a:lvl1pPr algn="l">
              <a:defRPr sz="11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112" y="9428539"/>
            <a:ext cx="2946136" cy="496627"/>
          </a:xfrm>
          <a:prstGeom prst="rect">
            <a:avLst/>
          </a:prstGeom>
        </p:spPr>
        <p:txBody>
          <a:bodyPr vert="horz" lIns="84097" tIns="42049" rIns="84097" bIns="42049" rtlCol="0" anchor="b"/>
          <a:lstStyle>
            <a:lvl1pPr algn="r">
              <a:defRPr sz="1100"/>
            </a:lvl1pPr>
          </a:lstStyle>
          <a:p>
            <a:fld id="{CBE13776-7F16-4ABD-9898-12DE2D2C19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2692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13776-7F16-4ABD-9898-12DE2D2C1949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8874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13872" y="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6870700"/>
            <a:ext cx="7345680" cy="371357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</a:t>
            </a:r>
            <a:r>
              <a:rPr lang="ru-RU" spc="-10" dirty="0" smtClean="0"/>
              <a:t> </a:t>
            </a: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418842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Клиентская служба (на правах отдела) в Цимлянском районе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г.Цимлянск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пер.Газетный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д.34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8(86391) 5 60 20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Гладкова Наталья Викторовна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10863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1948814" defTabSz="914400" eaLnBrk="1" fontAlgn="auto" latinLnBrk="0" hangingPunct="1">
              <a:lnSpc>
                <a:spcPct val="112799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5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5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r>
              <a:rPr lang="ru-RU" sz="1500" b="1" spc="-1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sz="15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онедельник </a:t>
            </a:r>
            <a:r>
              <a:rPr sz="15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500" b="1" dirty="0" smtClean="0">
                <a:solidFill>
                  <a:srgbClr val="58595B"/>
                </a:solidFill>
                <a:latin typeface="Calibri"/>
                <a:cs typeface="Calibri"/>
              </a:rPr>
              <a:t> Четверг</a:t>
            </a:r>
            <a:r>
              <a:rPr sz="15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5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5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5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5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5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5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5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5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18</a:t>
            </a:r>
            <a:r>
              <a:rPr sz="15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5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5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5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5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</a:t>
            </a:r>
            <a:r>
              <a:rPr kumimoji="0" lang="ru-RU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08:00</a:t>
            </a:r>
            <a:r>
              <a:rPr kumimoji="0" lang="ru-RU" sz="1500" b="1" i="0" u="none" strike="noStrike" kern="0" cap="none" spc="-5" normalizeH="0" baseline="0" noProof="0" dirty="0" smtClean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ru-RU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lang="ru-RU" sz="1500" b="1" i="0" u="none" strike="noStrike" kern="0" cap="none" spc="-15" normalizeH="0" baseline="0" noProof="0" dirty="0" smtClean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 16</a:t>
            </a:r>
            <a:r>
              <a:rPr kumimoji="0" lang="ru-RU" sz="1500" b="1" i="0" u="none" strike="noStrike" kern="0" cap="none" spc="-20" normalizeH="0" baseline="0" noProof="0" dirty="0" smtClean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:45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Ростовской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88900"/>
            <a:ext cx="2518182" cy="112928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17484072"/>
              </p:ext>
            </p:extLst>
          </p:nvPr>
        </p:nvGraphicFramePr>
        <p:xfrm>
          <a:off x="275787" y="1384300"/>
          <a:ext cx="7086600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586740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ru-RU" sz="750" dirty="0">
                          <a:latin typeface="Times New Roman" pitchFamily="18" charset="0"/>
                          <a:cs typeface="Times New Roman" pitchFamily="18" charset="0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>
                          <a:latin typeface="Times New Roman" pitchFamily="18" charset="0"/>
                          <a:cs typeface="Times New Roman" pitchFamily="18" charset="0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>
                          <a:latin typeface="Times New Roman" pitchFamily="18" charset="0"/>
                          <a:cs typeface="Times New Roman" pitchFamily="18" charset="0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750" dirty="0">
                          <a:latin typeface="Times New Roman" pitchFamily="18" charset="0"/>
                          <a:cs typeface="Times New Roman" pitchFamily="18" charset="0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01.10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Образовательная онлайн-лекция Российского общества «Знание»,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посвященная Международному дню пожилых людей 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«Главное душою не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стареть» -  концерт, посвященный Международному дню пожилых людей.  Участие с вокальным номером «Частушки про донское долголетие» (творческие активисты Центра)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05.10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Музыкально-поэтический час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ко Дню учителя ( творческие активисты Центра)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 благодарностью в сердце: чествование активистов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Центра с педагогической трудовой деятельностью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06.10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«Старшие и первые». Мастер-класс по созданию поздравительной открытки «Подарок бабушке и дедушке» ( мероприятие от  местного отделения «Движения первых»)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«Знай наших!» Идем в гости к местному производителю»: посещение кафе «Уголок пекаря».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75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Гата</a:t>
                      </a: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75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Традиции.Вкус</a:t>
                      </a: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»  мастер-класс от шеф-повара с секретами армянской выпечки. (Год Единства народов России)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14-00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09.10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День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здоровья. Сезон вакцинации открыт (лекция-консультация от представителя ЦРБ)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Всемирный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день чтения ( организатор Центральная районная библиотека)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10-30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«Старшие и первые» Урок пенсионной грамотности ( мероприятие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специалистов КС с участием местного отделения «Движения первых», «Молодая гвардия (подразделение партии «Единая Россия»))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13.10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Мы приглашаем вас в музей!» Выездная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экскурсия от краеведческого музея  по историческим местам Цимлянского района (в </a:t>
                      </a:r>
                      <a:r>
                        <a:rPr lang="ru-RU" sz="75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п.Дубравный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75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ст.Хорошевская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14.10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Мастер-класс по изготовлению изделия из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текстиля ( творческая мастерская «Стежок, Инна </a:t>
                      </a:r>
                      <a:r>
                        <a:rPr lang="ru-RU" sz="75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Щиповскова</a:t>
                      </a: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Духовный 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диалог с протоиереем Константином в день православного праздника – Покров Пресвятой Богородицы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16.10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изобразительного</a:t>
                      </a:r>
                      <a:r>
                        <a:rPr lang="ru-RU" sz="7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искусства с педагогом Натальей </a:t>
                      </a:r>
                      <a:r>
                        <a:rPr lang="ru-RU" sz="75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Швецовой</a:t>
                      </a:r>
                      <a:r>
                        <a:rPr lang="ru-RU" sz="7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(тема зарисовки «Всемирный день хлеба» )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Продолжаем изучать йогу  вместе: следующий</a:t>
                      </a:r>
                      <a:r>
                        <a:rPr lang="ru-RU" sz="7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урок с практикующим специалистом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20.10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Ярмарка народных промыслов (Год Единства народов России)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Консультация по правовым вопросам в </a:t>
                      </a:r>
                      <a:r>
                        <a:rPr lang="ru-RU" sz="750" smtClean="0">
                          <a:latin typeface="Times New Roman" pitchFamily="18" charset="0"/>
                          <a:cs typeface="Times New Roman" pitchFamily="18" charset="0"/>
                        </a:rPr>
                        <a:t>компетенции </a:t>
                      </a:r>
                      <a:r>
                        <a:rPr lang="ru-RU" sz="750" smtClean="0">
                          <a:latin typeface="Times New Roman" pitchFamily="18" charset="0"/>
                          <a:cs typeface="Times New Roman" pitchFamily="18" charset="0"/>
                        </a:rPr>
                        <a:t>СФР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«Старшие и первые» </a:t>
                      </a:r>
                      <a:r>
                        <a:rPr lang="ru-RU" sz="7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Ноль отходов – максимум уюта ( экологический мастер-класс по использованию ветоши для</a:t>
                      </a:r>
                      <a:r>
                        <a:rPr lang="ru-RU" sz="7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создания плетенных ковриков (</a:t>
                      </a: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мероприятие от  местного отделения «Движения первых»)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11-30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22.10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«Волшебный сундучок» ( творческий мастер-класс от Н.Н. </a:t>
                      </a:r>
                      <a:r>
                        <a:rPr lang="ru-RU" sz="7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Гильденбрандт</a:t>
                      </a: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, ДК)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Я и мой смартфон: :</a:t>
                      </a:r>
                      <a:r>
                        <a:rPr lang="ru-RU" sz="7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мобильная, цифровая грамотность, МАХ ( специалисты КС)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27.10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Нейрографика</a:t>
                      </a: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, продолжаем изучать ( занятие с практикующим специалистом Журавлевой С.В.)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Гармония души и тела : секреты восточной медицины (лекция Журавлевой С.В.)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«Тепло наших сердец»:</a:t>
                      </a:r>
                      <a:r>
                        <a:rPr lang="ru-RU" sz="7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написание писем, сбор посылки на СВО и прифронтовые госпитали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12-00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29.10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Территория доверия – работа психологического клуба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Ежедневно</a:t>
                      </a:r>
                      <a:r>
                        <a:rPr lang="ru-RU" sz="75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: </a:t>
                      </a:r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Настольные игры, дружеские беседы, чтение журналов, книг,</a:t>
                      </a:r>
                      <a:r>
                        <a:rPr lang="ru-RU" sz="75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просмотр фильмов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3115</TotalTime>
  <Words>490</Words>
  <Application>Microsoft Office PowerPoint</Application>
  <PresentationFormat>Произвольный</PresentationFormat>
  <Paragraphs>73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152</cp:revision>
  <cp:lastPrinted>2026-08-26T06:49:52Z</cp:lastPrinted>
  <dcterms:created xsi:type="dcterms:W3CDTF">2025-11-06T11:20:25Z</dcterms:created>
  <dcterms:modified xsi:type="dcterms:W3CDTF">2026-09-29T12:51:57Z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