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705" autoAdjust="0"/>
  </p:normalViewPr>
  <p:slideViewPr>
    <p:cSldViewPr>
      <p:cViewPr>
        <p:scale>
          <a:sx n="110" d="100"/>
          <a:sy n="110" d="100"/>
        </p:scale>
        <p:origin x="-2934" y="229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1"/>
            <a:ext cx="3720388" cy="1581100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99299"/>
            <a:ext cx="7345680" cy="348497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345204"/>
            <a:ext cx="5114290" cy="2218684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 smtClean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Клиентская служба (на правах отдела) в г. Сальске и Сальском районе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Ростовская </a:t>
            </a:r>
            <a:r>
              <a:rPr lang="ru-RU"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, г. Сальск, ул. Ленина, д. 45 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</a:t>
            </a:r>
            <a:r>
              <a:rPr lang="ru-RU" sz="1300" dirty="0" smtClean="0">
                <a:solidFill>
                  <a:srgbClr val="FFFFFF"/>
                </a:solidFill>
                <a:latin typeface="+mj-lt"/>
                <a:cs typeface="Calibri"/>
              </a:rPr>
              <a:t>: </a:t>
            </a:r>
            <a:r>
              <a:rPr lang="ru-RU" sz="1300" dirty="0" smtClean="0">
                <a:solidFill>
                  <a:schemeClr val="bg1"/>
                </a:solidFill>
                <a:latin typeface="+mj-lt"/>
              </a:rPr>
              <a:t>8(86372)7-16-28</a:t>
            </a:r>
            <a:endParaRPr lang="ru-RU" sz="1300" dirty="0" smtClean="0">
              <a:solidFill>
                <a:schemeClr val="bg1"/>
              </a:solidFill>
              <a:latin typeface="+mj-lt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+mj-lt"/>
                <a:cs typeface="Calibri"/>
              </a:rPr>
              <a:t>ФИО - </a:t>
            </a:r>
            <a:r>
              <a:rPr lang="ru-RU" sz="1300" dirty="0" err="1" smtClean="0">
                <a:solidFill>
                  <a:schemeClr val="bg1"/>
                </a:solidFill>
                <a:latin typeface="+mj-lt"/>
              </a:rPr>
              <a:t>Горбанева</a:t>
            </a:r>
            <a:r>
              <a:rPr lang="ru-RU" sz="13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1300" dirty="0">
                <a:solidFill>
                  <a:schemeClr val="bg1"/>
                </a:solidFill>
                <a:latin typeface="+mj-lt"/>
              </a:rPr>
              <a:t>Л.В</a:t>
            </a:r>
            <a:r>
              <a:rPr lang="ru-RU" sz="1300" dirty="0">
                <a:solidFill>
                  <a:schemeClr val="bg1"/>
                </a:solidFill>
              </a:rPr>
              <a:t>.</a:t>
            </a:r>
            <a:endParaRPr sz="13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2653515" y="7663198"/>
            <a:ext cx="4803408" cy="592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l">
              <a:spcBef>
                <a:spcPts val="100"/>
              </a:spcBef>
            </a:pPr>
            <a:r>
              <a:rPr sz="12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2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2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l">
              <a:spcBef>
                <a:spcPts val="100"/>
              </a:spcBef>
            </a:pPr>
            <a:r>
              <a:rPr sz="12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2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2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2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2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2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2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2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2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2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2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2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2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2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2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2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2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2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endParaRPr lang="ru-RU" sz="1200" b="1" spc="-20" dirty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l">
              <a:spcBef>
                <a:spcPts val="100"/>
              </a:spcBef>
            </a:pPr>
            <a:r>
              <a:rPr lang="ru-RU" sz="12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с 08.00 – 16.45</a:t>
            </a: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5530850" y="8786545"/>
            <a:ext cx="1921153" cy="791434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 algn="ctr">
              <a:spcBef>
                <a:spcPts val="259"/>
              </a:spcBef>
            </a:pPr>
            <a:r>
              <a:rPr sz="800" spc="-1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Отделение</a:t>
            </a:r>
            <a:r>
              <a:rPr sz="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800" spc="-1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Фонда</a:t>
            </a:r>
            <a:r>
              <a:rPr lang="ru-RU" sz="800" spc="5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2700" marR="120650" algn="ctr">
              <a:spcBef>
                <a:spcPts val="259"/>
              </a:spcBef>
            </a:pPr>
            <a:r>
              <a:rPr sz="800" spc="-1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пенсионного</a:t>
            </a:r>
            <a:endParaRPr sz="800" dirty="0">
              <a:latin typeface="Times New Roman" pitchFamily="18" charset="0"/>
              <a:cs typeface="Times New Roman" pitchFamily="18" charset="0"/>
            </a:endParaRPr>
          </a:p>
          <a:p>
            <a:pPr marL="12700" marR="215900" algn="ctr"/>
            <a:r>
              <a:rPr sz="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800" spc="-1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социального</a:t>
            </a:r>
            <a:r>
              <a:rPr sz="800" spc="5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800" spc="5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215900" algn="ctr"/>
            <a:r>
              <a:rPr sz="800" spc="-1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страхования</a:t>
            </a:r>
            <a:r>
              <a:rPr sz="800" spc="1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spc="1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РФ</a:t>
            </a:r>
            <a:endParaRPr sz="800" dirty="0">
              <a:latin typeface="Times New Roman" pitchFamily="18" charset="0"/>
              <a:cs typeface="Times New Roman" pitchFamily="18" charset="0"/>
            </a:endParaRPr>
          </a:p>
          <a:p>
            <a:pPr marL="12700" marR="5080" algn="ctr"/>
            <a:r>
              <a:rPr sz="8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Ростовской области </a:t>
            </a:r>
          </a:p>
          <a:p>
            <a:pPr marL="12700" marR="5080">
              <a:lnSpc>
                <a:spcPts val="800"/>
              </a:lnSpc>
            </a:pP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33263" y="282629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140450" y="8154264"/>
            <a:ext cx="722702" cy="5986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92961" y="8154263"/>
            <a:ext cx="617679" cy="598645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40477347"/>
              </p:ext>
            </p:extLst>
          </p:nvPr>
        </p:nvGraphicFramePr>
        <p:xfrm>
          <a:off x="111244" y="1340667"/>
          <a:ext cx="7340760" cy="633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517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6104422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711821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43362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Дата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latin typeface="+mn-lt"/>
                        </a:rPr>
                        <a:t>Мероприятие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230201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01.10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Лекция с РО Знание на тему:«1 октября - наш день: говорим о главном для пожилых </a:t>
                      </a:r>
                      <a:r>
                        <a:rPr lang="ru-RU" sz="1000" smtClean="0">
                          <a:latin typeface="+mn-lt"/>
                        </a:rPr>
                        <a:t>людей»!</a:t>
                      </a:r>
                      <a:endParaRPr lang="ru-RU" sz="10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10:00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/>
                </a:tc>
              </a:tr>
              <a:tr h="374077">
                <a:tc>
                  <a:txBody>
                    <a:bodyPr/>
                    <a:lstStyle/>
                    <a:p>
                      <a:pPr algn="ctr"/>
                      <a:endParaRPr lang="ru-RU" sz="10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Международный день пожилых людей! Проведение литературно-музыкального вечера «Главное душою не стареть»!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14:00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/>
                </a:tc>
              </a:tr>
              <a:tr h="230201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02.10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Ярмарка народных промыслов. Мастерим </a:t>
                      </a:r>
                      <a:r>
                        <a:rPr lang="ru-RU" sz="1000" baseline="0" dirty="0" smtClean="0">
                          <a:latin typeface="+mn-lt"/>
                        </a:rPr>
                        <a:t>авторские кухонные прихватки в лоскутной технике.</a:t>
                      </a:r>
                      <a:endParaRPr lang="ru-RU" sz="10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11:00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/>
                </a:tc>
              </a:tr>
              <a:tr h="230201">
                <a:tc>
                  <a:txBody>
                    <a:bodyPr/>
                    <a:lstStyle/>
                    <a:p>
                      <a:pPr algn="ctr"/>
                      <a:endParaRPr lang="ru-RU" sz="10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Урок антитеррористической защищенности.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14:00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/>
                </a:tc>
              </a:tr>
              <a:tr h="230201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05.10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День учителя в России! Пишем сочинение на тему: «Как молоды мы были»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11:00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/>
                </a:tc>
              </a:tr>
              <a:tr h="230201">
                <a:tc>
                  <a:txBody>
                    <a:bodyPr/>
                    <a:lstStyle/>
                    <a:p>
                      <a:pPr algn="l"/>
                      <a:endParaRPr lang="ru-RU" sz="10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Мероприятие посвященное организации помощи УСВО.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14:00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/>
                </a:tc>
              </a:tr>
              <a:tr h="230201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06.10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Мастер-класс по созданию поздравительной открытки «Подарок бабушке и дедушке»!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11:00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</a:tr>
              <a:tr h="230201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09.10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День воинской славы России  - День разгрома немецко-фашистских войск в битве за Кавказ (1943 год).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10:00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</a:tr>
              <a:tr h="230201">
                <a:tc>
                  <a:txBody>
                    <a:bodyPr/>
                    <a:lstStyle/>
                    <a:p>
                      <a:pPr algn="ctr"/>
                      <a:endParaRPr lang="ru-RU" sz="10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Всемирный день почты! Капсула в будущее!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12:00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</a:tr>
              <a:tr h="37407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13.10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Мероприятие по финансовой и цифровой грамотности «Цифровой ID в приложении MAX – все скидки в одном QR-коде».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11:00</a:t>
                      </a:r>
                      <a:endParaRPr lang="ru-RU" sz="1000" b="0" dirty="0"/>
                    </a:p>
                  </a:txBody>
                  <a:tcPr anchor="ctr"/>
                </a:tc>
              </a:tr>
              <a:tr h="230201">
                <a:tc>
                  <a:txBody>
                    <a:bodyPr/>
                    <a:lstStyle/>
                    <a:p>
                      <a:endParaRPr lang="ru-RU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/>
                        <a:t>Урок рисования «Осень».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+mn-lt"/>
                        </a:rPr>
                        <a:t>14:00</a:t>
                      </a:r>
                      <a:endParaRPr lang="ru-RU" sz="10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230201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15.10</a:t>
                      </a:r>
                      <a:endParaRPr lang="ru-RU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000" b="0" dirty="0" smtClean="0"/>
                        <a:t>Поэтический вечер, посвященный М.Ю. Лермонтову.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+mn-lt"/>
                        </a:rPr>
                        <a:t>11:00</a:t>
                      </a:r>
                      <a:endParaRPr lang="ru-RU" sz="1000" b="0" dirty="0">
                        <a:latin typeface="+mn-lt"/>
                      </a:endParaRPr>
                    </a:p>
                  </a:txBody>
                  <a:tcPr anchor="ctr"/>
                </a:tc>
              </a:tr>
              <a:tr h="230201">
                <a:tc>
                  <a:txBody>
                    <a:bodyPr/>
                    <a:lstStyle/>
                    <a:p>
                      <a:endParaRPr lang="ru-RU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/>
                        <a:t>Мастер-класс. Лоскутное шитье.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+mn-lt"/>
                        </a:rPr>
                        <a:t>14:00</a:t>
                      </a:r>
                      <a:endParaRPr lang="ru-RU" sz="1000" b="0" dirty="0">
                        <a:latin typeface="+mn-lt"/>
                      </a:endParaRPr>
                    </a:p>
                  </a:txBody>
                  <a:tcPr anchor="ctr"/>
                </a:tc>
              </a:tr>
              <a:tr h="230201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20.10</a:t>
                      </a:r>
                      <a:endParaRPr lang="ru-RU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/>
                        <a:t>Консультация по правовым вопросам в компетенции СФР.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+mn-lt"/>
                        </a:rPr>
                        <a:t>11:00</a:t>
                      </a:r>
                    </a:p>
                  </a:txBody>
                  <a:tcPr anchor="ctr"/>
                </a:tc>
              </a:tr>
              <a:tr h="230201">
                <a:tc>
                  <a:txBody>
                    <a:bodyPr/>
                    <a:lstStyle/>
                    <a:p>
                      <a:pPr algn="ctr"/>
                      <a:endParaRPr lang="ru-RU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/>
                        <a:t>Урок рисования «Лимоны».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+mn-lt"/>
                        </a:rPr>
                        <a:t>14:00</a:t>
                      </a:r>
                    </a:p>
                  </a:txBody>
                  <a:tcPr anchor="ctr"/>
                </a:tc>
              </a:tr>
              <a:tr h="374077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23.10</a:t>
                      </a:r>
                      <a:endParaRPr lang="ru-RU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/>
                        <a:t>Мероприятия посвященные Году единства народов России. Литературно-познавательное путешествие «Страна детского фольклора».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+mn-lt"/>
                        </a:rPr>
                        <a:t>10:00</a:t>
                      </a:r>
                      <a:endParaRPr lang="ru-RU" sz="1000" b="0" dirty="0">
                        <a:latin typeface="+mn-lt"/>
                      </a:endParaRPr>
                    </a:p>
                  </a:txBody>
                  <a:tcPr anchor="ctr"/>
                </a:tc>
              </a:tr>
              <a:tr h="230201">
                <a:tc>
                  <a:txBody>
                    <a:bodyPr/>
                    <a:lstStyle/>
                    <a:p>
                      <a:pPr algn="ctr"/>
                      <a:endParaRPr lang="ru-RU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/>
                        <a:t>Шахматный турнир с внуками.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+mn-lt"/>
                        </a:rPr>
                        <a:t>11:00</a:t>
                      </a:r>
                      <a:endParaRPr lang="ru-RU" sz="1000" b="0" dirty="0">
                        <a:latin typeface="+mn-lt"/>
                      </a:endParaRPr>
                    </a:p>
                  </a:txBody>
                  <a:tcPr anchor="ctr"/>
                </a:tc>
              </a:tr>
              <a:tr h="374077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27.10</a:t>
                      </a:r>
                      <a:endParaRPr lang="ru-RU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/>
                        <a:t>Тренинг познавательных процессов. Загадки и упражнения для мозга. Память, внимание, интеллект по книге А. Могучий.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+mn-lt"/>
                        </a:rPr>
                        <a:t>10:00</a:t>
                      </a:r>
                      <a:endParaRPr lang="ru-RU" sz="1000" b="0" dirty="0">
                        <a:latin typeface="+mn-lt"/>
                      </a:endParaRPr>
                    </a:p>
                  </a:txBody>
                  <a:tcPr anchor="ctr"/>
                </a:tc>
              </a:tr>
              <a:tr h="230201">
                <a:tc>
                  <a:txBody>
                    <a:bodyPr/>
                    <a:lstStyle/>
                    <a:p>
                      <a:endParaRPr lang="ru-RU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="0" dirty="0" smtClean="0"/>
                        <a:t>Мастер-класс. Вязание.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14:00</a:t>
                      </a:r>
                      <a:endParaRPr lang="ru-RU" sz="1000" b="0" dirty="0"/>
                    </a:p>
                  </a:txBody>
                  <a:tcPr anchor="ctr"/>
                </a:tc>
              </a:tr>
              <a:tr h="374077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Мероприятие с участием Всероссийской партии «Единая Россия». Лекция «День памяти жертв политических репрессий».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12:00</a:t>
                      </a:r>
                      <a:endParaRPr lang="ru-RU" sz="1000" dirty="0"/>
                    </a:p>
                  </a:txBody>
                  <a:tcPr anchor="ctr"/>
                </a:tc>
              </a:tr>
              <a:tr h="230201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Мастер-класс. Кройка и шитье!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14:00</a:t>
                      </a:r>
                      <a:endParaRPr lang="ru-RU" sz="10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40451" y="9593632"/>
            <a:ext cx="882866" cy="86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22079</TotalTime>
  <Words>338</Words>
  <Application>Microsoft Office PowerPoint</Application>
  <PresentationFormat>Произвольный</PresentationFormat>
  <Paragraphs>71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98</cp:revision>
  <cp:lastPrinted>2026-08-31T10:56:00Z</cp:lastPrinted>
  <dcterms:created xsi:type="dcterms:W3CDTF">2025-11-06T11:20:25Z</dcterms:created>
  <dcterms:modified xsi:type="dcterms:W3CDTF">2026-09-29T12:09:29Z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