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56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37329" y="8306891"/>
            <a:ext cx="528295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Покровское, пер. Тургеневский, д.26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8(86347) 2-48-68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Колдовская Инна Витальевна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31615" y="7175500"/>
            <a:ext cx="3725307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                                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952706"/>
              </p:ext>
            </p:extLst>
          </p:nvPr>
        </p:nvGraphicFramePr>
        <p:xfrm>
          <a:off x="336582" y="1755338"/>
          <a:ext cx="6790065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mtClean="0">
                          <a:latin typeface="+mn-lt"/>
                          <a:cs typeface="Calibri Light"/>
                        </a:rPr>
                        <a:t>Мероприятие,</a:t>
                      </a:r>
                      <a:r>
                        <a:rPr lang="ru-RU" sz="1400" b="0" baseline="0" smtClean="0">
                          <a:latin typeface="+mn-lt"/>
                          <a:cs typeface="Calibri Light"/>
                        </a:rPr>
                        <a:t> посвященное Дню космонавтики. </a:t>
                      </a:r>
                      <a:r>
                        <a:rPr lang="ru-RU" sz="1400" b="0" smtClean="0">
                          <a:latin typeface="+mn-lt"/>
                          <a:cs typeface="Calibri Light"/>
                        </a:rPr>
                        <a:t>Просмотр фильма «Время первых»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финансовой и цифровой грамотности. </a:t>
                      </a:r>
                      <a:r>
                        <a:rPr lang="ru-RU" sz="1400" b="0" dirty="0" smtClean="0">
                          <a:latin typeface="+mn-lt"/>
                        </a:rPr>
                        <a:t>Онлайн-занятие «Финансовое мошенничество. Защити себя и свою семью»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Информационно-разъяснительная беседа </a:t>
                      </a:r>
                      <a:r>
                        <a:rPr lang="ru-RU" sz="1400" b="0" smtClean="0">
                          <a:latin typeface="+mn-lt"/>
                        </a:rPr>
                        <a:t>«Цифровой </a:t>
                      </a:r>
                      <a:r>
                        <a:rPr lang="en-US" sz="1400" b="0" dirty="0" smtClean="0">
                          <a:latin typeface="+mn-lt"/>
                        </a:rPr>
                        <a:t>ID</a:t>
                      </a:r>
                      <a:r>
                        <a:rPr lang="en-US" sz="1400" b="0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baseline="0" dirty="0" smtClean="0">
                          <a:latin typeface="+mn-lt"/>
                        </a:rPr>
                        <a:t>в приложении </a:t>
                      </a:r>
                      <a:r>
                        <a:rPr lang="en-US" sz="1400" b="0" baseline="0" dirty="0" smtClean="0">
                          <a:latin typeface="+mn-lt"/>
                        </a:rPr>
                        <a:t>MAX – </a:t>
                      </a:r>
                      <a:r>
                        <a:rPr lang="ru-RU" sz="1400" b="0" baseline="0" dirty="0" smtClean="0">
                          <a:latin typeface="+mn-lt"/>
                        </a:rPr>
                        <a:t>просто о сложном»</a:t>
                      </a:r>
                      <a:endParaRPr lang="ru-RU" sz="14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09:50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11:15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-лекция  с РОЗ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21.04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Форум УО в рамках Года народного единства и 40-летия Чернобыля (РДК)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Консультация</a:t>
                      </a:r>
                      <a:r>
                        <a:rPr lang="ru-RU" sz="1400" baseline="0" dirty="0" smtClean="0"/>
                        <a:t> по правовым вопросам в компетенции СФР (в форме ВКС)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</a:p>
                    <a:p>
                      <a:endParaRPr lang="ru-RU" sz="16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23.04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Лекция</a:t>
                      </a:r>
                      <a:r>
                        <a:rPr lang="ru-RU" sz="1400" baseline="0" dirty="0" smtClean="0"/>
                        <a:t> РГО «Знание» - праздничное мероприятие в преддверии 9 мая  в формате ВКС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Помощь УСВО с участием партии «Единая Россия»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600" b="0" dirty="0" smtClean="0">
                        <a:latin typeface="+mn-lt"/>
                      </a:endParaRPr>
                    </a:p>
                    <a:p>
                      <a:r>
                        <a:rPr lang="ru-RU" sz="1600" b="0" dirty="0" smtClean="0">
                          <a:latin typeface="+mn-lt"/>
                        </a:rPr>
                        <a:t>10:30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Тематическая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программа «Чернобыль-память на века», посвященная 40-й годовщине аварии на Чернобыльской АЭС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201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Колдовская Инна Витальевна</cp:lastModifiedBy>
  <cp:revision>52</cp:revision>
  <cp:lastPrinted>2025-12-26T12:21:53Z</cp:lastPrinted>
  <dcterms:created xsi:type="dcterms:W3CDTF">2025-11-06T11:20:25Z</dcterms:created>
  <dcterms:modified xsi:type="dcterms:W3CDTF">2026-03-27T09:53:27Z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