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54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4/30/2026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6672" y="317500"/>
            <a:ext cx="2660578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en-US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г</a:t>
            </a:r>
            <a:r>
              <a:rPr lang="ru-RU" sz="1300" smtClean="0">
                <a:solidFill>
                  <a:schemeClr val="bg1"/>
                </a:solidFill>
                <a:latin typeface="+mn-lt"/>
              </a:rPr>
              <a:t>.</a:t>
            </a:r>
            <a:r>
              <a:rPr lang="ru-RU" sz="1400"/>
              <a:t> </a:t>
            </a:r>
            <a:r>
              <a:rPr lang="ru-RU" sz="1300" smtClean="0">
                <a:solidFill>
                  <a:schemeClr val="bg1"/>
                </a:solidFill>
                <a:latin typeface="+mn-lt"/>
              </a:rPr>
              <a:t>Кораблино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, ул</a:t>
            </a:r>
            <a:r>
              <a:rPr lang="ru-RU" sz="1300" dirty="0">
                <a:solidFill>
                  <a:schemeClr val="bg1"/>
                </a:solidFill>
                <a:latin typeface="+mn-lt"/>
              </a:rPr>
              <a:t>. </a:t>
            </a:r>
            <a:r>
              <a:rPr lang="ru-RU" sz="1300" dirty="0" smtClean="0">
                <a:solidFill>
                  <a:schemeClr val="bg1"/>
                </a:solidFill>
                <a:latin typeface="+mn-lt"/>
              </a:rPr>
              <a:t>Садовая, д.10А</a:t>
            </a:r>
          </a:p>
          <a:p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(4912)30-31-50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Симонова Оксана Сергеевна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970" y="9593631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7375034"/>
              </p:ext>
            </p:extLst>
          </p:nvPr>
        </p:nvGraphicFramePr>
        <p:xfrm>
          <a:off x="512396" y="1536701"/>
          <a:ext cx="6847254" cy="58122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760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04764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47238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433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+mn-ea"/>
                        </a:rPr>
                        <a:t>04.05.2026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Образовательная лекция «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Мессенджер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 МАХ - приложение для общения»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pc="-10">
                          <a:solidFill>
                            <a:srgbClr val="231F20"/>
                          </a:solidFill>
                          <a:effectLst/>
                          <a:latin typeface="Calibri"/>
                          <a:ea typeface="Times New Roman"/>
                        </a:rPr>
                        <a:t>11:</a:t>
                      </a:r>
                      <a:r>
                        <a:rPr lang="ru-RU" sz="1400" spc="-25">
                          <a:solidFill>
                            <a:srgbClr val="231F20"/>
                          </a:solidFill>
                          <a:effectLst/>
                          <a:latin typeface="Calibri"/>
                          <a:ea typeface="Times New Roman"/>
                        </a:rPr>
                        <a:t>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07.05.2026</a:t>
                      </a:r>
                      <a:endParaRPr lang="ru-RU" sz="1400" dirty="0" smtClean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+mn-lt"/>
                          <a:ea typeface="Times New Roman"/>
                        </a:rPr>
                        <a:t>Онлайн-мероприятие федерального проекта «Здоровое долголетие» на тему: «Сон в зрелом возрасте: расставляем акценты правильно»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505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Познавательная беседа «Семейные рецепты на каждый день»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14:00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04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09.05.2026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Участие в митинге «День Победы – праздник всех народов»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12.05.2026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Профилактическая беседа по предотвращению мошенничества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10:00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14.05.2026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Час полезных советов «Дача, сад и огород без забот, и без хлопот»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11:00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624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18.05.2026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Индивидуальное бесплатное консультирование по  пенсионным, социальным вопросам и по оформлению цифровых документов в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мессенджере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 МАХ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419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20.05.2026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Исторический час «Всю жизнь он посвятил России» к 130-летию маршалу Советского Союза Г.К. Жукова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14:00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21.05.2026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Просветительская онлайн-лекция «Откуда мы родом: пишем историю семьи вместе» Общероссийская общественно-государственная просветительская организация «Российское общество «Знание»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41915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25.05.2026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Просмотр фильма Русского географического общества  «Географы – Великой Победе»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11:00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916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27.05.2026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Мастер-класс «Удивительная глина»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11:00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</TotalTime>
  <Words>229</Words>
  <Application>Microsoft Office PowerPoint</Application>
  <PresentationFormat>Произвольный</PresentationFormat>
  <Paragraphs>47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34</cp:revision>
  <cp:lastPrinted>2026-01-21T12:43:01Z</cp:lastPrinted>
  <dcterms:created xsi:type="dcterms:W3CDTF">2025-11-06T11:20:25Z</dcterms:created>
  <dcterms:modified xsi:type="dcterms:W3CDTF">2026-04-30T13:53:53Z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