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175499"/>
            <a:ext cx="7345680" cy="34087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smtClean="0">
                <a:solidFill>
                  <a:schemeClr val="bg1"/>
                </a:solidFill>
              </a:rPr>
              <a:t>г. </a:t>
            </a:r>
            <a:r>
              <a:rPr lang="ru-RU" sz="1300" dirty="0" err="1" smtClean="0">
                <a:solidFill>
                  <a:schemeClr val="bg1"/>
                </a:solidFill>
              </a:rPr>
              <a:t>Касимов</a:t>
            </a:r>
            <a:r>
              <a:rPr lang="ru-RU" sz="1300" dirty="0" smtClean="0">
                <a:solidFill>
                  <a:schemeClr val="bg1"/>
                </a:solidFill>
              </a:rPr>
              <a:t>, пер. Ленина, д. 9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(4912)30-31-82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Бурмистрова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Инна Павловна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43032" y="7175500"/>
            <a:ext cx="3340418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220305"/>
              </p:ext>
            </p:extLst>
          </p:nvPr>
        </p:nvGraphicFramePr>
        <p:xfrm>
          <a:off x="512396" y="1472591"/>
          <a:ext cx="6694855" cy="5771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082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3992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0411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7647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258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04.05.2026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Участие в городском субботнике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63277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07.05.2026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Онлайн-мероприятие федерального проекта «Здоровое долголетие» на тему: «Сон в зрелом возрасте: расставляем акценты правильно»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9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Посещение праздничного концерта в городском ДК в честь 81-й годовщины Победы СССР в ВОВ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11:3</a:t>
                      </a:r>
                      <a:r>
                        <a:rPr lang="ru-RU" sz="1400" spc="-25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340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12.05.2026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38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15.05.2026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Занятие по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повышению цифровой грамотности: «Как безопасно и быстро заказывать лекарства через интернет и 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оформить цифровые документы пенсионера 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 МАХ»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15:30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017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21.05.2026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Просветительская онлайн-лекция «Откуда мы родом: пишем историю семьи вместе»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0265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27.05.2026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Образовательная очная  л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екция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на тему: «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Год единства народов России»</a:t>
                      </a: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4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30.05.2026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Просветительская  лекция: «Гипертония под контролем»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15:00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195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51</cp:revision>
  <cp:lastPrinted>2025-12-22T06:14:35Z</cp:lastPrinted>
  <dcterms:created xsi:type="dcterms:W3CDTF">2025-11-06T11:20:25Z</dcterms:created>
  <dcterms:modified xsi:type="dcterms:W3CDTF">2026-04-30T14:03:36Z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