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602CA-59AF-43C1-BCA8-8E9B947B7AFA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81A8A-E303-4B61-8536-F079AA5A6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37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81A8A-E303-4B61-8536-F079AA5A61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972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9139" y="19333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Спас-Клепики, пл. Ленина, д.65А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Козлова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4041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29941" y="190161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68590"/>
              </p:ext>
            </p:extLst>
          </p:nvPr>
        </p:nvGraphicFramePr>
        <p:xfrm>
          <a:off x="747626" y="1308099"/>
          <a:ext cx="6556778" cy="6147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1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8828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53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48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603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06.05.2026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Индивидуальное бесплатное консультирование пенсионным, социальным вопросам</a:t>
                      </a: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и  оформлению цифровых документов в мессенджере МАХ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35953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07.05.2026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«Сон в зрелом возрасте: расставляем акценты правильно»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18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08.05.2026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Посещение Клепиковского РДК. Праздничный концерт, посвященный празднику «День Победы»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6466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Просмотр фильма Всероссийской общественной организации «Русское географическое общество»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 -  «Географы – Великой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018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12.05.2026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Занятия по вязанию крючком клуба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«СердеШные девчонки»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018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13.05.2026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8974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19.05.2026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Экскурсия в музей Деревянного зодчества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13:00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739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21.05.2026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4018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22.05.2026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Занятия по вязанию крючком клуба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«СердеШные девчонки»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466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26.05.2026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Тематическая лекция «Физическая активность и сбалансированное питание», врач эндокринолог Аверкина О.В.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216</Words>
  <Application>Microsoft Office PowerPoint</Application>
  <PresentationFormat>Произвольный</PresentationFormat>
  <Paragraphs>50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45</cp:revision>
  <cp:lastPrinted>2025-12-22T07:27:38Z</cp:lastPrinted>
  <dcterms:created xsi:type="dcterms:W3CDTF">2025-11-06T11:20:25Z</dcterms:created>
  <dcterms:modified xsi:type="dcterms:W3CDTF">2026-04-30T14:02:10Z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