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2994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574647"/>
              </p:ext>
            </p:extLst>
          </p:nvPr>
        </p:nvGraphicFramePr>
        <p:xfrm>
          <a:off x="349250" y="1917699"/>
          <a:ext cx="6934200" cy="8285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693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01.05.2026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Праздничный концерт в Социально-культурном центре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г. Рыбное  «Праздник весны и труда»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</a:t>
                      </a:r>
                      <a:r>
                        <a:rPr lang="ru-RU" sz="1400" spc="-25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8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(Растяжка, поговорим о ЗОЖ)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9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(разучиваем танцы народов России. Продолжаем готовиться  к празднику: « Мы – одна страна!»)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225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7054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оформлению цифровых документов в мессенджере МАХ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72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05.05.2026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Волонтерская работа. Шьем матрасы, носилки, трусы для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3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Литературно-музыкальный вечер: «Помнит сердце.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            Не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забудет  никогда»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«Движением первых»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94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5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06.05.2026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Мастер-класс по игре "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Новус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"- морской бильярд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7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1397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«Сон в зрелом возрасте: расставляем акценты правильно»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3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Встреча с протоиереем Лукой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5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«Победный май»: встреча с вокальной группой «Яблонька»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50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09.05.2026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Участие в Параде Победы. Акция «Георгиевская ленточка»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7724"/>
              </p:ext>
            </p:extLst>
          </p:nvPr>
        </p:nvGraphicFramePr>
        <p:xfrm>
          <a:off x="349423" y="1612900"/>
          <a:ext cx="6908568" cy="819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26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64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4982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92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0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15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0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23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играть в настольные игры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61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0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грамотности.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7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13.05.2026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Профилактическая беседа: «Осторожно мошенники!» (встреча с сотрудниками полиции 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Прио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-Внешторгбанка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1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Мастер-класс «Роспись ткани в технике батика»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3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 «Движение и Ритм» (продолжаем разучивать  танцы народов России. Готовимся к празднику: « Мы – одна страна!»)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Экскурс в историю: «Святые витязи земли русской»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5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Фестиваль «Тепло сердец. Год в Центре общения старшего поколения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»</a:t>
                      </a:r>
                      <a:r>
                        <a:rPr lang="ru-RU" sz="1400" b="1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6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Заседание совета лидеров клубов. Планирование мероприятий на июнь.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3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 (Советы доктора: «Сохраняем активность и бодрость»)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1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7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534208"/>
              </p:ext>
            </p:extLst>
          </p:nvPr>
        </p:nvGraphicFramePr>
        <p:xfrm>
          <a:off x="349250" y="1841502"/>
          <a:ext cx="6934200" cy="8334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29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участников СВО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06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 «Просмотр фильма Русского географического общества «К соседям с любовью» - фильм  первый  (Год Единства народов России)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20.05.2026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«О пенсии просто и понятно». Встреча со специалистами отдела назначения и перерасчета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пенсий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«Основы бильярда»: мастер-класс для старшего поколения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38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Поездка на спектакль «Калина красная» в Драматический театр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г.Рязани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Встреча любителей творчества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М.Булгакова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Рыбновской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центральной библиотеке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1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30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«Островок здоровья» («Советы врача терапевта: как сохранить активность и бодрость»)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94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(постановочные 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11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401414"/>
              </p:ext>
            </p:extLst>
          </p:nvPr>
        </p:nvGraphicFramePr>
        <p:xfrm>
          <a:off x="306943" y="1841500"/>
          <a:ext cx="6921980" cy="5581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87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54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26.05.2026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27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27.05.2026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путешественников: «Окно в мир». К Году Единства народов России:  «Путешествие в мир кулинарных традиций»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69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рукоделия: «Рукодельные посиделки» (мастер–класс по изготовлению поделок из полимерной глины)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«Островок здоровья» (Растяжка, поговорим о ЗОЖ)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(бальные 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99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Дружеские посиделки под гармонь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8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Фольклорная программа: «Троицу гуляем, лето встречаем!»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</TotalTime>
  <Words>804</Words>
  <Application>Microsoft Office PowerPoint</Application>
  <PresentationFormat>Произвольный</PresentationFormat>
  <Paragraphs>212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МАЙ 2026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91</cp:revision>
  <dcterms:created xsi:type="dcterms:W3CDTF">2025-11-06T11:20:25Z</dcterms:created>
  <dcterms:modified xsi:type="dcterms:W3CDTF">2026-04-30T13:57:06Z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