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3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44464" y="8370038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 Скопин,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Ленина, д.33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(4912)30-32-14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Солонина Светлана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43032" y="7367569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805119"/>
              </p:ext>
            </p:extLst>
          </p:nvPr>
        </p:nvGraphicFramePr>
        <p:xfrm>
          <a:off x="567615" y="1570880"/>
          <a:ext cx="6672971" cy="5799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52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1932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812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29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787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07.05.2026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«Сон в зрелом возрасте: расставляем акценты правильно»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4547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</a:rPr>
                        <a:t>08.05.2026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Участие в праздничном концерте «Со слезами на глазах», посвященном Дню Победы в 1945г. Дворец культуры им.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Ленина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1153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</a:rPr>
                        <a:t>12.05.2026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Урок компьютерной грамотности. Цифровое удостоверение МАХ, преимущества, особенности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59397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15.05.2026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Посещение зала Воинской Славы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Скопинском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краеведческом музее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31975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20.05.2026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Плетение маскировочных сетей для СВО на базе Скопинского районного отделения «Всероссийское общество инвалидов»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61765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21.05.2026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81376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26.05.2026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Прогулка в городском парке. Уроки скандинавской ходьбы. Дыхательная гимнастика.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7943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29.05.2026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Посещение фотовыставки в Скопинском краеведческом музее  «Магадан-русский Лондон, Колыма-край далекий»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204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29</cp:revision>
  <cp:lastPrinted>2025-12-23T08:26:07Z</cp:lastPrinted>
  <dcterms:created xsi:type="dcterms:W3CDTF">2025-11-06T11:20:25Z</dcterms:created>
  <dcterms:modified xsi:type="dcterms:W3CDTF">2026-04-30T13:59:38Z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