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22" y="16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175499"/>
            <a:ext cx="7345680" cy="34087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18270" y="8332379"/>
            <a:ext cx="5418842" cy="210839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smtClean="0">
                <a:solidFill>
                  <a:schemeClr val="bg1"/>
                </a:solidFill>
              </a:rPr>
              <a:t>г. </a:t>
            </a:r>
            <a:r>
              <a:rPr lang="ru-RU" sz="1300" dirty="0" err="1" smtClean="0">
                <a:solidFill>
                  <a:schemeClr val="bg1"/>
                </a:solidFill>
              </a:rPr>
              <a:t>Касимов</a:t>
            </a:r>
            <a:r>
              <a:rPr lang="ru-RU" sz="1300" dirty="0" smtClean="0">
                <a:solidFill>
                  <a:schemeClr val="bg1"/>
                </a:solidFill>
              </a:rPr>
              <a:t>, пер. Ленина, д. 9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(4912)30-31-82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Бурмистрова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Инна Павловна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943032" y="7175500"/>
            <a:ext cx="3340418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93342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Рязанской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4433389"/>
              </p:ext>
            </p:extLst>
          </p:nvPr>
        </p:nvGraphicFramePr>
        <p:xfrm>
          <a:off x="512396" y="1689099"/>
          <a:ext cx="6771054" cy="5334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2783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3871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914400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52811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158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04.05.2026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Участие в городском субботнике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12:00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514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07.05.2026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Посещение праздничного концерта в городском ДК в честь 81-й годовщины Победы СССР в ВОВ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11:3</a:t>
                      </a:r>
                      <a:r>
                        <a:rPr lang="ru-RU" sz="1400" spc="-25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1485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12.05.2026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Индивидуальное бесплатное консультирование по пенсионным и социальным вопросам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8826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15.05.2026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Занятие по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повышению цифровой грамотности: «Как безопасно и быстро заказывать лекарства через интернет и 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оформить цифровые документы пенсионера  в мессенджере МАХ»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spc="-10">
                          <a:solidFill>
                            <a:srgbClr val="231F20"/>
                          </a:solidFill>
                          <a:effectLst/>
                          <a:latin typeface="Calibri"/>
                          <a:ea typeface="Times New Roman"/>
                        </a:rPr>
                        <a:t>15:30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9814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21.05.2026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Просветительская онлайн-лекция «Откуда мы родом: пишем историю семьи вместе» 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10:00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9906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27.05.2026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Образовательная очная  л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екция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Calibri"/>
                        </a:rPr>
                        <a:t> на тему: «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Год единства народов России»</a:t>
                      </a:r>
                      <a:r>
                        <a:rPr lang="ru-RU" sz="1400">
                          <a:effectLst/>
                          <a:latin typeface="Calibri"/>
                          <a:ea typeface="Times New Roman"/>
                        </a:rPr>
                        <a:t> </a:t>
                      </a: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Общероссийская общественно-государственная просветительская организация «Российское общество «Знание»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11:00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81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30.05.2026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Просветительская  лекция: «Гипертония под контролем»</a:t>
                      </a:r>
                      <a:endParaRPr lang="ru-RU" sz="140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15:00</a:t>
                      </a:r>
                      <a:endParaRPr lang="ru-RU" sz="1400" dirty="0">
                        <a:effectLst/>
                        <a:latin typeface="Calibri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258</TotalTime>
  <Words>174</Words>
  <Application>Microsoft Office PowerPoint</Application>
  <PresentationFormat>Произвольный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Администратор</cp:lastModifiedBy>
  <cp:revision>48</cp:revision>
  <cp:lastPrinted>2025-12-22T06:14:35Z</cp:lastPrinted>
  <dcterms:created xsi:type="dcterms:W3CDTF">2025-11-06T11:20:25Z</dcterms:created>
  <dcterms:modified xsi:type="dcterms:W3CDTF">2026-04-29T09:30:37Z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