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02535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г.Шацк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Комсомольская, д.13</a:t>
            </a:r>
            <a:endParaRPr lang="ru-RU" sz="1300" dirty="0" smtClean="0">
              <a:solidFill>
                <a:schemeClr val="bg1"/>
              </a:solidFill>
              <a:latin typeface="+mn-lt"/>
            </a:endParaRP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Пестрякова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оза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57168"/>
              </p:ext>
            </p:extLst>
          </p:nvPr>
        </p:nvGraphicFramePr>
        <p:xfrm>
          <a:off x="512394" y="1766669"/>
          <a:ext cx="6701725" cy="540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2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746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55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3196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04.05.2026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Час настольных игр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1526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06.05.2026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«Победной славой озаренные года» историко-патриотическая игра. Посещение Историко – культурного центра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0356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07.05.2026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Профилактическое мероприятие «Осторожно, телефонные мошенники»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84321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15.05.2026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Индивидуальное бесплатное консультирование по пенсионным, социальным вопросам и оформлению цифровых документов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 МАХ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18.05.2026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Урок компьютерной грамотности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21.05.2026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 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356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30.05.2026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Спортивный час. Посещение бассейна в ФОК «Атлет»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155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37</cp:revision>
  <dcterms:created xsi:type="dcterms:W3CDTF">2025-11-06T11:20:25Z</dcterms:created>
  <dcterms:modified xsi:type="dcterms:W3CDTF">2026-04-29T08:32:34Z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