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79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44464" y="8370038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г. Скопин, ул</a:t>
            </a:r>
            <a:r>
              <a:rPr lang="ru-RU" sz="1300" dirty="0">
                <a:solidFill>
                  <a:schemeClr val="bg1"/>
                </a:solidFill>
                <a:latin typeface="+mn-lt"/>
              </a:rPr>
              <a:t>.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Ленина, д.33</a:t>
            </a: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(4912)30-32-14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Солонина Светлана Анатольевна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943032" y="7367569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1083951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8851543"/>
              </p:ext>
            </p:extLst>
          </p:nvPr>
        </p:nvGraphicFramePr>
        <p:xfrm>
          <a:off x="505626" y="1766669"/>
          <a:ext cx="6750835" cy="5434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9471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36973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71634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0500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39391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kern="1200">
                          <a:solidFill>
                            <a:srgbClr val="231F20"/>
                          </a:solidFill>
                          <a:effectLst/>
                          <a:latin typeface="+mn-lt"/>
                          <a:ea typeface="Microsoft YaHei"/>
                        </a:rPr>
                        <a:t>08.05.2026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Участие в праздничном концерте «Со слезами на глазах», посвященном Дню Победы в 1945г. Дворец культуры им. Ленина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kern="1200">
                          <a:solidFill>
                            <a:srgbClr val="231F20"/>
                          </a:solidFill>
                          <a:effectLst/>
                          <a:latin typeface="+mn-lt"/>
                          <a:ea typeface="Microsoft YaHei"/>
                        </a:rPr>
                        <a:t>14:00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521896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kern="1200">
                          <a:solidFill>
                            <a:srgbClr val="231F20"/>
                          </a:solidFill>
                          <a:effectLst/>
                          <a:latin typeface="+mn-lt"/>
                          <a:ea typeface="Microsoft YaHei"/>
                        </a:rPr>
                        <a:t>12.05.2026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Урок компьютерной грамотности. Цифровое удостоверение МАХ, преимущества, особенности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</a:rPr>
                        <a:t>14:00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628576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</a:rPr>
                        <a:t>15.05.2026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Посещение зала Воинской Славы в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Скопинском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краеведческом музее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</a:rPr>
                        <a:t>14:00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644778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</a:rPr>
                        <a:t>20.05.2026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</a:rPr>
                        <a:t>Плетение маскировочных сетей для СВО на базе Скопинского районного отделения «Всероссийское общество инвалидов»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</a:rPr>
                        <a:t>14:00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879222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</a:rPr>
                        <a:t>21.05.2026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Просветительская онлайн-лекция «Откуда мы родом: пишем историю семьи вместе» Общероссийская общественно-государственная просветительская организация «Российское общество «Знание»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457560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</a:rPr>
                        <a:t>26.05.2026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ctr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Прогулка в городском парке. Уроки скандинавской ходьбы. Дыхательная гимнастика.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just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</a:rPr>
                        <a:t>14:00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ctr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4575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29.05.2026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Посещение фотовыставки в Скопинском краеведческом музее  «Магадан-русский Лондон, Колыма-край далекий»</a:t>
                      </a:r>
                      <a:endParaRPr lang="ru-RU" sz="14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 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</TotalTime>
  <Words>182</Words>
  <Application>Microsoft Office PowerPoint</Application>
  <PresentationFormat>Произвольный</PresentationFormat>
  <Paragraphs>40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Администратор</cp:lastModifiedBy>
  <cp:revision>28</cp:revision>
  <cp:lastPrinted>2025-12-23T08:26:07Z</cp:lastPrinted>
  <dcterms:created xsi:type="dcterms:W3CDTF">2025-11-06T11:20:25Z</dcterms:created>
  <dcterms:modified xsi:type="dcterms:W3CDTF">2026-04-29T08:39:05Z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