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54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40250" y="316976"/>
            <a:ext cx="25990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СЕНТЯБРЬ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г.</a:t>
            </a:r>
            <a:r>
              <a:rPr lang="ru-RU" sz="1400" dirty="0"/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Михайлов, ул</a:t>
            </a:r>
            <a:r>
              <a:rPr lang="ru-RU" sz="1300" dirty="0">
                <a:solidFill>
                  <a:schemeClr val="bg1"/>
                </a:solidFill>
                <a:latin typeface="+mn-lt"/>
              </a:rPr>
              <a:t>. </a:t>
            </a:r>
            <a:r>
              <a:rPr lang="ru-RU" sz="1300" dirty="0" err="1" smtClean="0">
                <a:solidFill>
                  <a:schemeClr val="bg1"/>
                </a:solidFill>
                <a:latin typeface="+mn-lt"/>
              </a:rPr>
              <a:t>Пронская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, д.24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(4912)30-30-10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Бурлакова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 Светлана Алексеевна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335042"/>
              </p:ext>
            </p:extLst>
          </p:nvPr>
        </p:nvGraphicFramePr>
        <p:xfrm>
          <a:off x="334304" y="1536702"/>
          <a:ext cx="7025346" cy="57519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8024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8248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06907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2132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519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01.09.2026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День Знаний. Встреча – воспоминание «Школьные годы чудесные»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79290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03.09.2026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«Голосуем сердцем — воспитываем примером: выборы в России»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6133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07.09.2026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Профилактическая беседа по предотвращению мошенничества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11:00</a:t>
                      </a:r>
                    </a:p>
                  </a:txBody>
                  <a:tcPr marL="68580" marR="68580" marT="0" marB="0"/>
                </a:tc>
              </a:tr>
              <a:tr h="632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бесплатное консультирование по пенсионным, социальным вопросам и оформлению цифровых документов в мессенджере МАХ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346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Урок «Основы финансовой грамотности»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3767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17.09.2026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Играем в настольные игры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3287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23.09.2026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Российское общество «Знание». 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Просветительская онлайн-лекция «Укрепление здоровья, популяризация спортивного и здорового образа жизни»  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3465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24.09.2026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Занятия кружка по вязанию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5181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28.09.2026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Профилактическая беседа по предотвращению мошенничества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5181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30.09.2026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Час истории. День воссоединения ДНР, ЛНР, Запорожской и Херсонской областей с Россией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14:00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241</TotalTime>
  <Words>187</Words>
  <Application>Microsoft Office PowerPoint</Application>
  <PresentationFormat>Произвольный</PresentationFormat>
  <Paragraphs>47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42</cp:revision>
  <dcterms:created xsi:type="dcterms:W3CDTF">2025-11-06T11:20:25Z</dcterms:created>
  <dcterms:modified xsi:type="dcterms:W3CDTF">2026-08-31T11:59:39Z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