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9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18270" y="8332379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  <a:cs typeface="Calibri"/>
              </a:rPr>
              <a:t>р.п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.</a:t>
            </a:r>
            <a:r>
              <a:rPr lang="ru-RU" sz="1400" dirty="0" smtClean="0"/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Чучково, ул. Молодежная, д.6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(4912)30-30-84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Рязанова Ольга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943032" y="717550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218618"/>
              </p:ext>
            </p:extLst>
          </p:nvPr>
        </p:nvGraphicFramePr>
        <p:xfrm>
          <a:off x="512395" y="1917699"/>
          <a:ext cx="6728191" cy="502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9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62688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38818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5270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2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03.09.2026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Российское общество «Знание». Просветительская онлайн-лекция  «Голосуем сердцем – воспитываем примером: выборы в России»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/>
                        </a:rPr>
                        <a:t>10:</a:t>
                      </a:r>
                      <a:r>
                        <a:rPr lang="ru-RU" sz="1400" spc="-25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/>
                        </a:rPr>
                        <a:t>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09.09.2026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Индивидуальное бесплатное консультирование по пенсионным и социальным вопросам и оформлению цифровых документов в мессенджере МАХ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896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14.09.2026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Заседание клуба «Волшебная доска».  Игра в шашки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17.09.2026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Занятие по защите персональных данных от финансовых мошенников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21.09.2026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262626"/>
                          </a:solidFill>
                          <a:effectLst/>
                          <a:latin typeface="+mn-lt"/>
                          <a:ea typeface="Times New Roman"/>
                        </a:rPr>
                        <a:t>Заседание клуба садоводов-любителей 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262626"/>
                          </a:solidFill>
                          <a:effectLst/>
                          <a:latin typeface="+mn-lt"/>
                          <a:ea typeface="Times New Roman"/>
                        </a:rPr>
                        <a:t>«Урожай на столе»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23.09.2026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Российское общество «Знание». Просветительская онлайн-лекция «Укрепление здоровья, популяризация спортивного и здорового образа жизни»   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25.09.2026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Обучающее занятие  «С телефоном на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ты»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164</Words>
  <Application>Microsoft Office PowerPoint</Application>
  <PresentationFormat>Произвольный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56</cp:revision>
  <cp:lastPrinted>2025-12-22T06:14:35Z</cp:lastPrinted>
  <dcterms:created xsi:type="dcterms:W3CDTF">2025-11-06T11:20:25Z</dcterms:created>
  <dcterms:modified xsi:type="dcterms:W3CDTF">2026-08-31T12:22:48Z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