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175499"/>
            <a:ext cx="7345680" cy="34087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18270" y="8332379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dirty="0" smtClean="0">
                <a:solidFill>
                  <a:schemeClr val="bg1"/>
                </a:solidFill>
              </a:rPr>
              <a:t>г. </a:t>
            </a:r>
            <a:r>
              <a:rPr lang="ru-RU" sz="1300" dirty="0" err="1" smtClean="0">
                <a:solidFill>
                  <a:schemeClr val="bg1"/>
                </a:solidFill>
              </a:rPr>
              <a:t>Касимов</a:t>
            </a:r>
            <a:r>
              <a:rPr lang="ru-RU" sz="1300" dirty="0" smtClean="0">
                <a:solidFill>
                  <a:schemeClr val="bg1"/>
                </a:solidFill>
              </a:rPr>
              <a:t>, пер. Ленина, д. 9</a:t>
            </a:r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/>
            </a:r>
            <a:b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номер: (4912)30-31-82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Бурмистрова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Инна Павловна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943032" y="7175500"/>
            <a:ext cx="3340418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340537"/>
              </p:ext>
            </p:extLst>
          </p:nvPr>
        </p:nvGraphicFramePr>
        <p:xfrm>
          <a:off x="493488" y="1766669"/>
          <a:ext cx="6789962" cy="6247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5751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07258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16953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7304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518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01.09.2026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Викторина на тему: «Школьное образование в других странах»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15:00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89011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03.09.2026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Российское общество «Знание». Просветительская онлайн-лекция «Голосуем сердцем — воспитываем примером: выборы в России»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2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07.09.2026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Игра в шахматы «Волшебная доска»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/>
                        </a:rPr>
                        <a:t>14:30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719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09.09.2026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Индивидуальное бесплатное консультирование по пенсионным, социальным вопросам и формированию цифрового ID в мессенджере МАХ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2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</a:rPr>
                        <a:t>Клуб огородников. Секреты  консервирования овощей 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15:30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5358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16.09.2026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Прогулка в городском парке, уроки скандинавской ходьбы, дыхательная гимнастика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15:30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5358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21.09.2026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Профилактическое мероприятие «Осторожно, финансовые мошенники!»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15:30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890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23.09.2026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Российское общество «Знание». Просветительская онлайн-лекция «Укрепление здоровья, популяризация спортивного и здорового образа жизни»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483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30.09.2026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Громкие чтения поэзии Донецкой и Луганской Народных Республик - мероприятие, приуроченное к Дню воссоединения Донецкой и Луганской Народных Республик, Запорожской и Херсонской областей с Российской Федерацией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15:30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198</Words>
  <Application>Microsoft Office PowerPoint</Application>
  <PresentationFormat>Произвольный</PresentationFormat>
  <Paragraphs>42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59</cp:revision>
  <cp:lastPrinted>2025-12-22T06:14:35Z</cp:lastPrinted>
  <dcterms:created xsi:type="dcterms:W3CDTF">2025-11-06T11:20:25Z</dcterms:created>
  <dcterms:modified xsi:type="dcterms:W3CDTF">2026-08-31T09:48:17Z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