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4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602CA-59AF-43C1-BCA8-8E9B947B7AFA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81A8A-E303-4B61-8536-F079AA5A61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63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81A8A-E303-4B61-8536-F079AA5A616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972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9139" y="19333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г.</a:t>
            </a:r>
            <a:r>
              <a:rPr lang="ru-RU" sz="1400" dirty="0"/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Спас-Клепики, пл. Ленина, д.65А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(4912)30-31-87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Козлова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Наталья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4006850" y="740410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429941" y="190161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13132"/>
              </p:ext>
            </p:extLst>
          </p:nvPr>
        </p:nvGraphicFramePr>
        <p:xfrm>
          <a:off x="771347" y="1305560"/>
          <a:ext cx="6533057" cy="617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401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7168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3197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174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3917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«Голосуем сердцем — воспитываем примером: выборы в России»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10:00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50930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04.09.2026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Занятия по вязанию крючком клуба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«СердеШные девчонки»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367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08.09.2026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Праздничное мероприятие к Дню языков народов России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5173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1376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14.09.2026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Образовательная лекция «Цифровая грамотность»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67760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16.09.2026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Индивидуальное бесплатное консультирование по пенсионным, социальным вопросам и формированию цифрового ID в мессенджере МАХ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6182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18.09.2026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Поэтический час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29959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21.09.2026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Занятия по скандинавской ходьбе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09:00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6391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  23.09.2026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«Укрепление здоровья, популяризация спортивного и здорового образа жизни» 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11:30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35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25.09.2026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Занятия по вязанию крючком клуба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«СердеШные девчонки»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7760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28.09.2026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Просмотр фильма Всероссийской общественной организации «Русское географическое общество»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 «Давай дружить. Природа»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776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30.09.2026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Исторический час «День крещения Руси»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10:30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209</Words>
  <Application>Microsoft Office PowerPoint</Application>
  <PresentationFormat>Произвольный</PresentationFormat>
  <Paragraphs>57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52</cp:revision>
  <cp:lastPrinted>2025-12-22T07:27:38Z</cp:lastPrinted>
  <dcterms:created xsi:type="dcterms:W3CDTF">2025-11-06T11:20:25Z</dcterms:created>
  <dcterms:modified xsi:type="dcterms:W3CDTF">2026-08-31T09:51:20Z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