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622" y="-3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418842" cy="210839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n-US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err="1" smtClean="0">
                <a:solidFill>
                  <a:schemeClr val="bg1"/>
                </a:solidFill>
                <a:latin typeface="+mn-lt"/>
              </a:rPr>
              <a:t>г.Ряжск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, ул</a:t>
            </a:r>
            <a:r>
              <a:rPr lang="ru-RU" sz="1300" dirty="0">
                <a:solidFill>
                  <a:schemeClr val="bg1"/>
                </a:solidFill>
                <a:latin typeface="+mn-lt"/>
              </a:rPr>
              <a:t>. </a:t>
            </a:r>
            <a:r>
              <a:rPr lang="ru-RU" sz="1300" dirty="0" smtClean="0">
                <a:solidFill>
                  <a:schemeClr val="bg1"/>
                </a:solidFill>
                <a:latin typeface="+mn-lt"/>
              </a:rPr>
              <a:t>Дзержинского, д.1</a:t>
            </a:r>
          </a:p>
          <a:p>
            <a:r>
              <a:rPr lang="ru-RU" sz="1300" dirty="0" smtClean="0">
                <a:solidFill>
                  <a:schemeClr val="bg1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(4912)30-31-85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Лапутина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Людмила Ивановна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93342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Рязанской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9281360"/>
              </p:ext>
            </p:extLst>
          </p:nvPr>
        </p:nvGraphicFramePr>
        <p:xfrm>
          <a:off x="512391" y="1536697"/>
          <a:ext cx="6847259" cy="5872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628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629502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065129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418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656064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03.09.2026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alibri"/>
                          <a:ea typeface="Times New Roman"/>
                        </a:rPr>
                        <a:t>Российское общество «Знание». Просветительская онлайн-лекция «Голосуем сердцем — воспитываем примером: выборы в России»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</a:rPr>
                        <a:t>10:00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65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08.09.2026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День начала блокады Ленинграда  «Блокадной вечности страницы». Минута молчания, возложение цветов к памятному знаку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11:00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672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11.09.2026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«Акварель» мастер–класс от художника Владимира Тяжкина в Ряжском краеведческом музее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12:00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5006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13.09.2026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Участие в краеведческом диктанте «От окского берега до всей России»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11:00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65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17.09.2026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Игровой практикум «Код Единства-слово». Участие в мероприятии, приуроченном к Году единства народов России в Ряжской городской библиотеке № 1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11:30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4212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23.09.2026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Профилактическая беседа по предотвращению мошенничества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09:00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65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Российское общество «Знание». Просветительская онлайн-лекция «Укрепление здоровья, популяризация спортивного и здорового образа жизни»   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11:30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5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29.09.2026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Индивидуальное бесплатное консультирование по пенсионным, социальным вопросам и формированию цифрового ID в мессенджере МАХ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11:00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5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30.09.2026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Патриотический час «Воссоединение: шаг к истории», посвященный </a:t>
                      </a:r>
                      <a:r>
                        <a:rPr lang="ru-RU" sz="1400">
                          <a:effectLst/>
                          <a:latin typeface="Calibri"/>
                          <a:ea typeface="Times New Roman"/>
                        </a:rPr>
                        <a:t> </a:t>
                      </a: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Дню воссоединения России и ДНР, ЛНР, Запорожской и Херсонской областей</a:t>
                      </a:r>
                      <a:endParaRPr lang="ru-RU" sz="14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pc="-10" dirty="0">
                          <a:solidFill>
                            <a:srgbClr val="231F20"/>
                          </a:solidFill>
                          <a:effectLst/>
                          <a:latin typeface="Calibri"/>
                          <a:ea typeface="Times New Roman"/>
                        </a:rPr>
                        <a:t>12:00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</TotalTime>
  <Words>222</Words>
  <Application>Microsoft Office PowerPoint</Application>
  <PresentationFormat>Произвольный</PresentationFormat>
  <Paragraphs>43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Администратор</cp:lastModifiedBy>
  <cp:revision>39</cp:revision>
  <dcterms:created xsi:type="dcterms:W3CDTF">2025-11-06T11:20:25Z</dcterms:created>
  <dcterms:modified xsi:type="dcterms:W3CDTF">2026-08-31T12:02:54Z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