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60" r:id="rId4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68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8738E-31B7-4BBD-90D5-3E70D6DF8AEE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D84B6-5CBA-479F-A73E-B577FB3FB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854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0D84B6-5CBA-479F-A73E-B577FB3FBF5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34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4.png"/><Relationship Id="rId2" Type="http://schemas.openxmlformats.org/officeDocument/2006/relationships/image" Target="../media/image7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.png"/><Relationship Id="rId10" Type="http://schemas.openxmlformats.org/officeDocument/2006/relationships/image" Target="../media/image15.png"/><Relationship Id="rId19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21" Type="http://schemas.openxmlformats.org/officeDocument/2006/relationships/image" Target="../media/image20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4.png"/><Relationship Id="rId2" Type="http://schemas.openxmlformats.org/officeDocument/2006/relationships/image" Target="../media/image7.png"/><Relationship Id="rId16" Type="http://schemas.openxmlformats.org/officeDocument/2006/relationships/image" Target="../media/image3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.png"/><Relationship Id="rId10" Type="http://schemas.openxmlformats.org/officeDocument/2006/relationships/image" Target="../media/image15.png"/><Relationship Id="rId19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64050" y="316976"/>
            <a:ext cx="26752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091061"/>
              </p:ext>
            </p:extLst>
          </p:nvPr>
        </p:nvGraphicFramePr>
        <p:xfrm>
          <a:off x="349250" y="1612894"/>
          <a:ext cx="6934199" cy="8458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5204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125278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753717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0960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01.09.2026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Волонтерская работа. Шьем носилки, нательное белье для СВОих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театралов «Аплодисменты»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02.09.2026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игры в «НОВУС» - морской бильярд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32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игры в настольные игры «Игротека»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382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рукоделия «Рукодельные посиделки»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13:00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72823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03.09.2026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«Голосуем сердцем — воспитываем примером: выборы в России»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50590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«Островок здоровья». Встреча с врачом: «Мы - за здоровый образ жизни»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34723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04.09.2026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Волонтерская работа. Шьем  нательное белье для СВОих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2383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07.09.2026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петь «Меломаны»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382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вязать «Творим прекрасное» 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11:45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34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«Островок здоровья». Растяжка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247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танцевать «Движение и ритм». Разучиваем танцы народов мира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12:45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29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русской песни «Серебряные голоса»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25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08.09.2026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День языков народов России. Праздничное мероприятие «Язык – душа народа»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84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09.09.2026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День летних именинников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2975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Профилактическая беседа: «Осторожно, мошенники!». Встреча с сотрудником полиции и банка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62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 Индивидуальное бесплатное консультирование по социальным и пенсионным вопросам,  оформление цифровых документов в мессенджере  МАХ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38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Волонтерская работа. Шьем нательное белье для СВОих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5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6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23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4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8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9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21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22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1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2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1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1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1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1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1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1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pic>
        <p:nvPicPr>
          <p:cNvPr id="25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grpSp>
        <p:nvGrpSpPr>
          <p:cNvPr id="32" name="Группа 3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323300" y="7978426"/>
            <a:ext cx="1147890" cy="132842"/>
            <a:chOff x="644464" y="8176450"/>
            <a:chExt cx="1147890" cy="132842"/>
          </a:xfrm>
        </p:grpSpPr>
        <p:pic>
          <p:nvPicPr>
            <p:cNvPr id="33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4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6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37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38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153042" y="8057622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5816796" y="8907360"/>
            <a:ext cx="1651608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11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11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11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11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11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11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11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11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lang="ru-RU" sz="1100" dirty="0" smtClean="0">
              <a:latin typeface="Calibri"/>
              <a:cs typeface="Calibri"/>
            </a:endParaRPr>
          </a:p>
          <a:p>
            <a:endParaRPr lang="ru-RU" sz="1100" dirty="0"/>
          </a:p>
        </p:txBody>
      </p:sp>
      <p:graphicFrame>
        <p:nvGraphicFramePr>
          <p:cNvPr id="47" name="Таблица 46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16685"/>
              </p:ext>
            </p:extLst>
          </p:nvPr>
        </p:nvGraphicFramePr>
        <p:xfrm>
          <a:off x="310599" y="1607593"/>
          <a:ext cx="6972851" cy="8609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7827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111261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753763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128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481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14.09.2026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петь «Меломаны»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815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вязать «Творим прекрасное»  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356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«Островок здоровья». Растяжка, поговорим о ЗОЖ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822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танцевать «Движение и ритм»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74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русской песни «Серебряные голоса»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56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15.09.2026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Волонтерская работа. Шьем  нательное белье для СВОих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182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16.09.2026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игры в «НОВУС» - морской бильярд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48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играть в настольные игры «Игротека»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7213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17.09.2026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путешественников просмотр образовательного фильма Русского географического общества «Многонациональная Россия» 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497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18.09.2026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Волонтерская работа. Шьем  нательное белье для СВОих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4978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21.09.2026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петь «Меломаны»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239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вязать «Творим прекрасное»  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47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«Островок здоровья». Растяжка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6646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танцевать «Движение и ритм»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0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русской песни «Серебряные голоса»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48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22.09.2026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Волонтерская работа. Шьем  нательное белье для СВОих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887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23.09.2026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игры в «НОВУС» - морской бильярд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675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«Укрепление здоровья, популяризация спортивного и здорового образа жизни» 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4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играть в настольные игры «Игротека»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12:00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0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2650" y="316976"/>
            <a:ext cx="24466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</p:spTree>
    <p:extLst>
      <p:ext uri="{BB962C8B-B14F-4D97-AF65-F5344CB8AC3E}">
        <p14:creationId xmlns:p14="http://schemas.microsoft.com/office/powerpoint/2010/main" val="130687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" y="6999588"/>
            <a:ext cx="7556500" cy="369306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611983" y="72583"/>
            <a:ext cx="2518182" cy="983928"/>
            <a:chOff x="512394" y="489204"/>
            <a:chExt cx="2518182" cy="983928"/>
          </a:xfrm>
        </p:grpSpPr>
        <p:pic>
          <p:nvPicPr>
            <p:cNvPr id="6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7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8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24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5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9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10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22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23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1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20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21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2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13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14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15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16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17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8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19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pic>
        <p:nvPicPr>
          <p:cNvPr id="26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grpSp>
        <p:nvGrpSpPr>
          <p:cNvPr id="28" name="Группа 27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258308" y="8045432"/>
            <a:ext cx="1147890" cy="132842"/>
            <a:chOff x="644464" y="8176450"/>
            <a:chExt cx="1147890" cy="132842"/>
          </a:xfrm>
        </p:grpSpPr>
        <p:pic>
          <p:nvPicPr>
            <p:cNvPr id="29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0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2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33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34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561" y="9577101"/>
            <a:ext cx="862371" cy="862371"/>
          </a:xfrm>
          <a:prstGeom prst="rect">
            <a:avLst/>
          </a:prstGeom>
        </p:spPr>
      </p:pic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153042" y="8030603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259926" y="8243780"/>
            <a:ext cx="601642" cy="51655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24988" y="8539882"/>
            <a:ext cx="5466821" cy="2161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lang="ru-RU" sz="40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lang="ru-RU" sz="4000" b="1" dirty="0" smtClean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lang="ru-RU" sz="4000" b="1" spc="-1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4000" b="1" dirty="0" smtClean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lang="ru-RU" sz="4000" b="1" spc="-1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40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lang="ru-RU" sz="4000" dirty="0" smtClean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2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2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lang="ru-RU" sz="1200" dirty="0" smtClean="0">
              <a:latin typeface="Calibri"/>
              <a:cs typeface="Calibri"/>
            </a:endParaRPr>
          </a:p>
          <a:p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200" dirty="0">
                <a:solidFill>
                  <a:schemeClr val="bg1"/>
                </a:solidFill>
                <a:latin typeface="+mn-lt"/>
              </a:rPr>
              <a:t>г.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+mn-lt"/>
              </a:rPr>
              <a:t>Рыбное, пл. Ленина, д.3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(4912)30-30-37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ФИО: Белякова Татьяна Эдуардовна</a:t>
            </a:r>
            <a:endParaRPr lang="ru-RU" sz="1200" dirty="0" smtClean="0">
              <a:latin typeface="Calibri"/>
              <a:cs typeface="Calibri"/>
            </a:endParaRPr>
          </a:p>
          <a:p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5917492" y="8846120"/>
            <a:ext cx="1594198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11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11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11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11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11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11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11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11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lang="ru-RU" sz="1100" dirty="0" smtClean="0">
              <a:latin typeface="Calibri"/>
              <a:cs typeface="Calibri"/>
            </a:endParaRPr>
          </a:p>
          <a:p>
            <a:endParaRPr lang="ru-RU" sz="1100" dirty="0"/>
          </a:p>
        </p:txBody>
      </p:sp>
      <p:graphicFrame>
        <p:nvGraphicFramePr>
          <p:cNvPr id="41" name="Таблица 40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095497"/>
              </p:ext>
            </p:extLst>
          </p:nvPr>
        </p:nvGraphicFramePr>
        <p:xfrm>
          <a:off x="306943" y="1536699"/>
          <a:ext cx="6976508" cy="5162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1747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125617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829144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269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39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24.09.2026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театралов «Аплодисменты»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39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25.09.2026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Волонтерская работа. Шьем носилки, нательное белье для </a:t>
                      </a:r>
                      <a:r>
                        <a:rPr lang="ru-RU" sz="1400" dirty="0" err="1">
                          <a:effectLst/>
                          <a:latin typeface="+mn-lt"/>
                          <a:ea typeface="Times New Roman"/>
                        </a:rPr>
                        <a:t>СВОих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28.09.2026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петь «Меломаны»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50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вязать «Творим прекрасное»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859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«Островок здоровья» (Растяжка, поговорим о ЗОЖ)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4353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танцевать «Движение и ритм»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410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русской песни «Серебряные голоса»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29.09.2026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театралов «Аплодисменты»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410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30.09.2026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игры в «НОВУС» - морской бильярд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4024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играть в настольные игры «Игротека»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12:00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2912" y="113733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4006850" y="7674522"/>
            <a:ext cx="3363277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4660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917</TotalTime>
  <Words>587</Words>
  <Application>Microsoft Office PowerPoint</Application>
  <PresentationFormat>Произвольный</PresentationFormat>
  <Paragraphs>171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МЕРОПРИЯТИЯ НА СЕНТЯБРЬ 2026</vt:lpstr>
      <vt:lpstr>МЕРОПРИЯТИЯ НА СЕНТЯБРЬ 2026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113</cp:revision>
  <dcterms:created xsi:type="dcterms:W3CDTF">2025-11-06T11:20:25Z</dcterms:created>
  <dcterms:modified xsi:type="dcterms:W3CDTF">2026-08-31T09:59:56Z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