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14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64050" y="316976"/>
            <a:ext cx="26752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02535"/>
            <a:ext cx="5418842" cy="210839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chemeClr val="bg1"/>
                </a:solidFill>
                <a:latin typeface="+mn-lt"/>
              </a:rPr>
              <a:t>г.Шацк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, ул</a:t>
            </a:r>
            <a:r>
              <a:rPr lang="ru-RU" sz="1300" dirty="0">
                <a:solidFill>
                  <a:schemeClr val="bg1"/>
                </a:solidFill>
                <a:latin typeface="+mn-lt"/>
              </a:rPr>
              <a:t>. Комсомольская, д.13</a:t>
            </a:r>
            <a:endParaRPr lang="ru-RU" sz="1300" dirty="0" smtClean="0">
              <a:solidFill>
                <a:schemeClr val="bg1"/>
              </a:solidFill>
              <a:latin typeface="+mn-lt"/>
            </a:endParaRPr>
          </a:p>
          <a:p>
            <a:r>
              <a:rPr lang="ru-RU" sz="1300" dirty="0" smtClean="0">
                <a:solidFill>
                  <a:schemeClr val="bg1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(4912)30-31-59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Пестрякова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оза Владимировна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1083951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68311"/>
              </p:ext>
            </p:extLst>
          </p:nvPr>
        </p:nvGraphicFramePr>
        <p:xfrm>
          <a:off x="394918" y="1689100"/>
          <a:ext cx="6964732" cy="5729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682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05105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79363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4046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02.09.2026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Час настольных игр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131445" algn="l"/>
                          <a:tab pos="335915" algn="ctr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68133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03.09.2026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Российское общество «Знание». Просветительская онлайн-лекция «Голосуем сердцем — воспитываем примером: выборы в России»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5467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04.09.2026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Праздник здоровья «Озорные, молодые, позитивные!» под девизом: «Вспомним старые победы и опять наденем кеды!»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42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08.09.2026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Консультирование по правовым, пенсионным и социальным вопросам.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5463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Профилактическое мероприятие «Осторожно, телефонные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мошенники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21.09.2026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Спортивный час. Посещение бассейна в ФОК «Атлет»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12:00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23.09.2026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Российское общество «Знание». Просветительская онлайн-лекция «Укрепление здоровья, популяризация спортивного и здорового образа жизни»  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11:30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8547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24.09.2026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Урок компьютерной грамотности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28.09.2026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Индивидуальное бесплатное консультирование по пенсионным, социальным вопросам и оформлению цифровых документов в мессенджере МАХ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</TotalTime>
  <Words>186</Words>
  <Application>Microsoft Office PowerPoint</Application>
  <PresentationFormat>Произвольный</PresentationFormat>
  <Paragraphs>44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Администратор</cp:lastModifiedBy>
  <cp:revision>44</cp:revision>
  <dcterms:created xsi:type="dcterms:W3CDTF">2025-11-06T11:20:25Z</dcterms:created>
  <dcterms:modified xsi:type="dcterms:W3CDTF">2026-08-31T12:17:16Z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