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6797675" cy="9926638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622" y="3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40250" y="316976"/>
            <a:ext cx="25990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5" dirty="0" smtClean="0"/>
              <a:t>СЕНТЯБРЬ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618270" y="8332379"/>
            <a:ext cx="5418842" cy="2108398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 marR="0" lvl="0" indent="0" defTabSz="914400" eaLnBrk="1" fontAlgn="auto" latinLnBrk="0" hangingPunct="1">
              <a:lnSpc>
                <a:spcPts val="1430"/>
              </a:lnSpc>
              <a:spcBef>
                <a:spcPts val="10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Наши</a:t>
            </a:r>
            <a:r>
              <a:rPr kumimoji="0" lang="ru-RU" sz="1300" b="0" i="0" u="none" strike="noStrike" kern="0" cap="none" spc="-35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ru-RU" sz="1300" b="0" i="0" u="none" strike="noStrike" kern="0" cap="none" spc="-1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контакты:</a:t>
            </a:r>
            <a:endParaRPr kumimoji="0" lang="ru-RU" sz="13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Адрес: </a:t>
            </a:r>
            <a:r>
              <a:rPr kumimoji="0" lang="ru-RU" sz="13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г. Спасск-Рязанский, ул. Войкова, д.63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Calibri"/>
              </a:rPr>
              <a:t>Контактный </a:t>
            </a:r>
            <a:r>
              <a:rPr kumimoji="0" lang="ru-RU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номер: (4912)30-32-02</a:t>
            </a:r>
          </a:p>
          <a:p>
            <a:pPr marL="15240" marR="5080" lvl="0" indent="0" defTabSz="914400" eaLnBrk="1" fontAlgn="auto" latinLnBrk="0" hangingPunct="1">
              <a:lnSpc>
                <a:spcPts val="13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ФИО: Морозова Ольга Валерьевна</a:t>
            </a:r>
            <a:endParaRPr kumimoji="0" lang="ru-RU" sz="13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3943032" y="7175500"/>
            <a:ext cx="3297554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err="1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7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93342" cy="546302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Рязанской </a:t>
            </a:r>
            <a:r>
              <a:rPr sz="8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6342782"/>
              </p:ext>
            </p:extLst>
          </p:nvPr>
        </p:nvGraphicFramePr>
        <p:xfrm>
          <a:off x="512395" y="1917700"/>
          <a:ext cx="6728192" cy="52205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2567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4820289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795336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5351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684051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03.09.2026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ea typeface="Times New Roman"/>
                        </a:rPr>
                        <a:t>Российское общество «Знание». Просветительская онлайн-лекция «Голосуем сердцем — воспитываем примером: выборы в России»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10:00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68595259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Посещение Центральной библиотеки Спасского района. Лекция, посвященная трагедии в Беслане 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12:00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958695914"/>
                  </a:ext>
                </a:extLst>
              </a:tr>
              <a:tr h="480447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04.09.2026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Праздничное мероприятие, посвященное Дню языков народов России 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11:30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57753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11.09.2026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Плетение сетей для СВО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09:00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81000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15.09.2026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Плетение сетей для СВО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09:00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285857638"/>
                  </a:ext>
                </a:extLst>
              </a:tr>
              <a:tr h="438161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17.09.2026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Индивидуальное бесплатное консультирование по пенсионным, социальным вопросам и формированию цифрового 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ID</a:t>
                      </a: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 в мессенджере МАХ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11:00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663888923"/>
                  </a:ext>
                </a:extLst>
              </a:tr>
              <a:tr h="5723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23.09.2026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Российское общество «Знание». Просветительская онлайн-лекция «Укрепление здоровья, популяризация спортивного и здорового образа жизни»   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11:30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724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25.09.2026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Профилактическая беседа по предотвращению мошенничества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11:00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723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28.09.2026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Встреча с врачом-терапевтом Спасской районной больницы на тему: «Встретим осень правильно» 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12:00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262</TotalTime>
  <Words>181</Words>
  <Application>Microsoft Office PowerPoint</Application>
  <PresentationFormat>Произвольный</PresentationFormat>
  <Paragraphs>44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СЕНТЯБРЬ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Администратор</cp:lastModifiedBy>
  <cp:revision>56</cp:revision>
  <cp:lastPrinted>2025-12-22T06:14:35Z</cp:lastPrinted>
  <dcterms:created xsi:type="dcterms:W3CDTF">2025-11-06T11:20:25Z</dcterms:created>
  <dcterms:modified xsi:type="dcterms:W3CDTF">2026-08-31T12:09:57Z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