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141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18270" y="8332379"/>
            <a:ext cx="5418842" cy="210839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chemeClr val="bg1"/>
                </a:solidFill>
                <a:latin typeface="+mn-lt"/>
                <a:cs typeface="Calibri"/>
              </a:rPr>
              <a:t>р.п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.</a:t>
            </a:r>
            <a:r>
              <a:rPr lang="ru-RU" sz="1400" dirty="0" smtClean="0"/>
              <a:t>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Чучково, ул. Молодежная, д.6</a:t>
            </a:r>
          </a:p>
          <a:p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(4912)30-30-84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Рязанова Ольга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943032" y="7175500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93342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7923213"/>
              </p:ext>
            </p:extLst>
          </p:nvPr>
        </p:nvGraphicFramePr>
        <p:xfrm>
          <a:off x="512395" y="1612899"/>
          <a:ext cx="6728191" cy="57071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2491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626882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38818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0146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5063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03.04.2026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«Час здоровья» просветительская беседа  к  Всемирному дню здоровья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14:00</a:t>
                      </a:r>
                      <a:endParaRPr lang="ru-RU" sz="14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762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07.04.2026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Кружок « Умелые ручки».  Готовимся к «Пасхе», красим яйца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11:00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2721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13.04.2026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Занятие по защите персональных данных от мошенников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11:00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016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16.04.2026</a:t>
                      </a:r>
                      <a:endParaRPr lang="ru-RU" sz="1400" dirty="0" smtClean="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Просветительская онлайн-лекция "Эхо Чернобыля. Подвиг ликвидаторов" Общероссийская общественно-государственная просветительская организация «Российское общество «Знание»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 smtClean="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smtClean="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8259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21.04.2026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Тематическая лекция: «О некоторых вопросах пенсионного законодательства» с участием заместителя начальника управления установления пенсий ОСФР по Рязанской области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15:30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8259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23.04.2026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Общероссийская общественно-государственная просветительская организация «Российское общество «Знание». Праздничное мероприятие в преддверии 9 Мая 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7211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Индивидуальное бесплатное консультирование по пенсионным и социальным  вопросам  и оформлению цифровых документов в </a:t>
                      </a:r>
                      <a:r>
                        <a:rPr lang="ru-RU" sz="1400" dirty="0" err="1" smtClean="0">
                          <a:effectLst/>
                          <a:latin typeface="+mn-lt"/>
                          <a:ea typeface="Times New Roman"/>
                        </a:rPr>
                        <a:t>мессенджере</a:t>
                      </a: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 « МАХ»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14:00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03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27.04.2026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Мероприятие к Дню коренных малочисленных народов Российской Федерации (Год Единства народов России)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11:00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</TotalTime>
  <Words>197</Words>
  <Application>Microsoft Office PowerPoint</Application>
  <PresentationFormat>Произвольный</PresentationFormat>
  <Paragraphs>41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Администратор</cp:lastModifiedBy>
  <cp:revision>44</cp:revision>
  <cp:lastPrinted>2025-12-22T06:14:35Z</cp:lastPrinted>
  <dcterms:created xsi:type="dcterms:W3CDTF">2025-11-06T11:20:25Z</dcterms:created>
  <dcterms:modified xsi:type="dcterms:W3CDTF">2026-03-31T12:26:40Z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