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  <a:cs typeface="Calibri"/>
              </a:rPr>
              <a:t>р.п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ru-RU" sz="1400" dirty="0" smtClean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Чучково, ул. Молодежная, д.6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(4912)30-30-84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Рязанова Ольга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71755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249808"/>
              </p:ext>
            </p:extLst>
          </p:nvPr>
        </p:nvGraphicFramePr>
        <p:xfrm>
          <a:off x="512395" y="1917699"/>
          <a:ext cx="6728191" cy="4876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9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2688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881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8124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48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02.06.2026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«День ЦОСП»  поздравление сотрудников СФР с Днем социального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работника 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11:</a:t>
                      </a:r>
                      <a:r>
                        <a:rPr lang="ru-RU" sz="1400" spc="-25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702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05.06.2026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Занятие по защите персональных данных от мошенников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225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10.06.2026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Заседание клуба  «Волшебная доска». Игра  в шашки, шахматы и лото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13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11.06.2026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Онлайн-мероприятие федерального проекта «Здоровое долголетие» на тему: «Как сохранить здоровье летом»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557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17.06.2026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effectLst/>
                          <a:latin typeface="Calibri"/>
                          <a:ea typeface="Times New Roman"/>
                        </a:rPr>
                        <a:t>Российское общество «Знание». Просветительская онлайн-лекция «Русский язык и культура»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11:30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22.06.2026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effectLst/>
                          <a:latin typeface="Calibri"/>
                          <a:ea typeface="Times New Roman"/>
                        </a:rPr>
                        <a:t>Российское общество «Знание». Просветительская онлайн-лекция «Память пылающих лет: Путь к Победе»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25.06.2026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Индивидуальное бесплатное консультирование по пенсионным, социальным  вопросам  и оформлению цифровых документов в мессенджере МАХ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14:00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171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50</cp:revision>
  <cp:lastPrinted>2025-12-22T06:14:35Z</cp:lastPrinted>
  <dcterms:created xsi:type="dcterms:W3CDTF">2025-11-06T11:20:25Z</dcterms:created>
  <dcterms:modified xsi:type="dcterms:W3CDTF">2026-05-28T13:59:51Z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