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6797675" cy="9926638"/>
  <p:defaultTextStyle>
    <a:defPPr>
      <a:defRPr kern="0"/>
    </a:def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2622" y="69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3/31/2026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3/31/2026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3/31/2026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3/31/2026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3/31/2026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3/31/2026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175499"/>
            <a:ext cx="7345680" cy="3408775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40250" y="316976"/>
            <a:ext cx="2599065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5" dirty="0" smtClean="0"/>
              <a:t>АПРЕЛЬ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18270" y="8332379"/>
            <a:ext cx="5418842" cy="2108398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lang="ru-RU" sz="1300" spc="-35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lang="ru-RU" sz="1300" dirty="0" smtClean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 </a:t>
            </a:r>
            <a:r>
              <a:rPr lang="ru-RU" sz="1300" dirty="0" smtClean="0">
                <a:solidFill>
                  <a:schemeClr val="bg1"/>
                </a:solidFill>
              </a:rPr>
              <a:t>г. </a:t>
            </a:r>
            <a:r>
              <a:rPr lang="ru-RU" sz="1300" dirty="0" err="1" smtClean="0">
                <a:solidFill>
                  <a:schemeClr val="bg1"/>
                </a:solidFill>
              </a:rPr>
              <a:t>Касимов</a:t>
            </a:r>
            <a:r>
              <a:rPr lang="ru-RU" sz="1300" dirty="0" smtClean="0">
                <a:solidFill>
                  <a:schemeClr val="bg1"/>
                </a:solidFill>
              </a:rPr>
              <a:t>, пер. Ленина, д. 9</a:t>
            </a:r>
            <a:r>
              <a:rPr lang="ru-RU" sz="1300" dirty="0" smtClean="0">
                <a:solidFill>
                  <a:schemeClr val="bg1"/>
                </a:solidFill>
                <a:latin typeface="Calibri"/>
                <a:cs typeface="Calibri"/>
              </a:rPr>
              <a:t/>
            </a:r>
            <a:br>
              <a:rPr lang="ru-RU" sz="1300" dirty="0" smtClean="0">
                <a:solidFill>
                  <a:schemeClr val="bg1"/>
                </a:solidFill>
                <a:latin typeface="Calibri"/>
                <a:cs typeface="Calibri"/>
              </a:rPr>
            </a:b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Контактный номер: (4912)30-31-82</a:t>
            </a: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ФИО: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Бурмистрова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Инна Павловна</a:t>
            </a:r>
            <a:endParaRPr lang="ru-RU"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943032" y="7175500"/>
            <a:ext cx="3340418" cy="56925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err="1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7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93342" cy="546302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Рязанской </a:t>
            </a:r>
            <a:r>
              <a:rPr sz="8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01580226"/>
              </p:ext>
            </p:extLst>
          </p:nvPr>
        </p:nvGraphicFramePr>
        <p:xfrm>
          <a:off x="512396" y="1496386"/>
          <a:ext cx="6771054" cy="57548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62783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984554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723717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676329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62494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02.04.2026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Times New Roman"/>
                        </a:rPr>
                        <a:t>Индивидуальное бесплатное консультирование по  пенсионным, социальным вопросам и </a:t>
                      </a:r>
                      <a:r>
                        <a:rPr lang="ru-RU" sz="1400" dirty="0" smtClean="0">
                          <a:effectLst/>
                          <a:latin typeface="+mn-lt"/>
                          <a:ea typeface="Times New Roman"/>
                        </a:rPr>
                        <a:t>оформлению </a:t>
                      </a:r>
                      <a:r>
                        <a:rPr lang="ru-RU" sz="1400" dirty="0">
                          <a:effectLst/>
                          <a:latin typeface="+mn-lt"/>
                          <a:ea typeface="Times New Roman"/>
                        </a:rPr>
                        <a:t>цифровых документов в </a:t>
                      </a:r>
                      <a:r>
                        <a:rPr lang="ru-RU" sz="1400" dirty="0" err="1">
                          <a:effectLst/>
                          <a:latin typeface="+mn-lt"/>
                          <a:ea typeface="Times New Roman"/>
                        </a:rPr>
                        <a:t>мессенджере</a:t>
                      </a:r>
                      <a:r>
                        <a:rPr lang="ru-RU" sz="1400" dirty="0">
                          <a:effectLst/>
                          <a:latin typeface="+mn-lt"/>
                          <a:ea typeface="Times New Roman"/>
                        </a:rPr>
                        <a:t> «МАХ»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Times New Roman"/>
                        </a:rPr>
                        <a:t>11:00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41662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07.04.2026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</a:rPr>
                        <a:t>Занятие на тему: «Защита  аккаунтов и персональных данных при использовании гаджетов»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spc="-10">
                          <a:solidFill>
                            <a:srgbClr val="231F20"/>
                          </a:solidFill>
                          <a:effectLst/>
                          <a:latin typeface="+mn-lt"/>
                          <a:ea typeface="Times New Roman"/>
                        </a:rPr>
                        <a:t>14:3</a:t>
                      </a:r>
                      <a:r>
                        <a:rPr lang="ru-RU" sz="1400" spc="-25">
                          <a:solidFill>
                            <a:srgbClr val="231F20"/>
                          </a:solidFill>
                          <a:effectLst/>
                          <a:latin typeface="+mn-lt"/>
                          <a:ea typeface="Times New Roman"/>
                        </a:rPr>
                        <a:t>0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958695914"/>
                  </a:ext>
                </a:extLst>
              </a:tr>
              <a:tr h="41662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15.04.2026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</a:rPr>
                        <a:t>Выставка фотографий ко Дню воинской славы 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spc="-10">
                          <a:solidFill>
                            <a:srgbClr val="231F20"/>
                          </a:solidFill>
                          <a:effectLst/>
                          <a:latin typeface="+mn-lt"/>
                          <a:ea typeface="Times New Roman"/>
                        </a:rPr>
                        <a:t>14:30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833256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16.04.2026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Просветительская онлайн-лекция "Эхо Чернобыля. Подвиг ликвидаторов" Общероссийская общественно-государственная просветительская организация «Российское общество «Знание»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10:00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2285857638"/>
                  </a:ext>
                </a:extLst>
              </a:tr>
              <a:tr h="624942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17.04.2026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Библионочь</a:t>
                      </a:r>
                      <a:r>
                        <a:rPr lang="ru-RU" sz="14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 - мероприятие, посвященное Дню коренных малочисленных народов РФ в рамках Года единства народов России. Центральная библиотека им. </a:t>
                      </a:r>
                      <a:r>
                        <a:rPr lang="ru-RU" sz="1400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Л.А.Малюгина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16:00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663888923"/>
                  </a:ext>
                </a:extLst>
              </a:tr>
              <a:tr h="62494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Times New Roman"/>
                        </a:rPr>
                        <a:t>21.04.2026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Тематическая лекция: «О некоторых вопросах пенсионного законодательства» с участием заместителя начальника управления установления пенсий ОСФР по Рязанской области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15:30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62494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Times New Roman"/>
                        </a:rPr>
                        <a:t>23.04.2026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Общероссийская общественно-государственная просветительская организация «Российское общество «Знание». Праздничное мероприятие в преддверии 9 Мая 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10:00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43231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24.04.2026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</a:rPr>
                        <a:t>Лекция на тему «Сон и энергия: как улучшить качество сна в пожилом возрасте</a:t>
                      </a:r>
                      <a:r>
                        <a:rPr lang="ru-RU" sz="14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</a:rPr>
                        <a:t>»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15:00</a:t>
                      </a:r>
                    </a:p>
                  </a:txBody>
                  <a:tcPr marL="68580" marR="68580" marT="0" marB="0"/>
                </a:tc>
              </a:tr>
              <a:tr h="36899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Times New Roman"/>
                        </a:rPr>
                        <a:t>29.04.2026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</a:rPr>
                        <a:t> </a:t>
                      </a:r>
                      <a:r>
                        <a:rPr lang="ru-RU" sz="14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</a:rPr>
                        <a:t>Интеллектуальная игра </a:t>
                      </a:r>
                      <a:r>
                        <a:rPr lang="ru-RU" sz="1400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</a:rPr>
                        <a:t>Брейн</a:t>
                      </a:r>
                      <a:r>
                        <a:rPr lang="ru-RU" sz="14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</a:rPr>
                        <a:t>-ринг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Times New Roman"/>
                        </a:rPr>
                        <a:t>11:00</a:t>
                      </a: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254</TotalTime>
  <Words>211</Words>
  <Application>Microsoft Office PowerPoint</Application>
  <PresentationFormat>Произвольный</PresentationFormat>
  <Paragraphs>42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АПРЕЛЬ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Администратор</cp:lastModifiedBy>
  <cp:revision>45</cp:revision>
  <cp:lastPrinted>2025-12-22T06:14:35Z</cp:lastPrinted>
  <dcterms:created xsi:type="dcterms:W3CDTF">2025-11-06T11:20:25Z</dcterms:created>
  <dcterms:modified xsi:type="dcterms:W3CDTF">2026-03-31T14:14:45Z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