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175499"/>
            <a:ext cx="7345680" cy="34087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 smtClean="0">
                <a:solidFill>
                  <a:schemeClr val="bg1"/>
                </a:solidFill>
              </a:rPr>
              <a:t>Касимов</a:t>
            </a:r>
            <a:r>
              <a:rPr lang="ru-RU" sz="1300" dirty="0" smtClean="0">
                <a:solidFill>
                  <a:schemeClr val="bg1"/>
                </a:solidFill>
              </a:rPr>
              <a:t>, пер. Ленина, д. 9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(4912)30-31-82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340418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76935"/>
              </p:ext>
            </p:extLst>
          </p:nvPr>
        </p:nvGraphicFramePr>
        <p:xfrm>
          <a:off x="557505" y="1536701"/>
          <a:ext cx="6725945" cy="5639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70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193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0830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34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65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Информационный час для многодетных родителей: «Актуальные вопросы назначения пособий на  детей.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Цифровые документы в мессенджере МАХ: особенности, преимущества»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8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Вечер поэзии: «Поэтические строки народов России» в рамках Года единства народов России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4814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325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 по пенсионным, социальным вопросам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81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Мероприятие к Дню медицинского работника: Круглый стол  на тему пенсионного обеспечения медицинских работников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Елатомской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районной больницы в рамках выездного приема граждан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рп.Елатьма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. Цифровые документы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МАХ: особенности, преимущества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09:00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20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05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88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мошенничества. Цифровые документы в мессенджере МАХ: особенности, преимущества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214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54</cp:revision>
  <cp:lastPrinted>2025-12-22T06:14:35Z</cp:lastPrinted>
  <dcterms:created xsi:type="dcterms:W3CDTF">2025-11-06T11:20:25Z</dcterms:created>
  <dcterms:modified xsi:type="dcterms:W3CDTF">2026-05-28T12:10:26Z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