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5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925385"/>
              </p:ext>
            </p:extLst>
          </p:nvPr>
        </p:nvGraphicFramePr>
        <p:xfrm>
          <a:off x="349250" y="1917699"/>
          <a:ext cx="6934200" cy="7773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67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Конкурс «А ну-ка, девушки!», совместно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 </a:t>
                      </a: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Спасским комплексным центром социального обслуживания населения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Образовательная лекция «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Мессенджер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МАХ - приложение для общения»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Информационный час «Благовещение. История праздника».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Клепиковская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центральная библиотека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Готовимся </a:t>
                      </a: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140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Пасхе </a:t>
                      </a: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(делимся рецептами куличей, красим яйца)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Занятия по вязанию крючком клуба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«СердеШные девчонки»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47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Профилактическая беседа по предотвращению мошенничества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7389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Занятия по вязанию крючком клуба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«СердеШные девчонки»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74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7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Связь поколений. Встреча с детьми инвалидами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665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28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 lvl="0" indent="0" defTabSz="914400" eaLnBrk="1" fontAlgn="auto" latinLnBrk="0" hangingPunct="1">
              <a:lnSpc>
                <a:spcPct val="75800"/>
              </a:lnSpc>
              <a:spcBef>
                <a:spcPts val="1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ПРИХОДИТЕ,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МЫ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ВАС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ЖДЕМ!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>
                <a:solidFill>
                  <a:schemeClr val="bg1"/>
                </a:solidFill>
              </a:rPr>
              <a:t>г.</a:t>
            </a:r>
            <a:r>
              <a:rPr lang="ru-RU" sz="1400" dirty="0" smtClean="0"/>
              <a:t> </a:t>
            </a:r>
            <a:r>
              <a:rPr lang="ru-RU" sz="1300" dirty="0">
                <a:solidFill>
                  <a:schemeClr val="bg1"/>
                </a:solidFill>
              </a:rPr>
              <a:t>Спас-Клепики, пл. Ленина, д.65А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Козлова Наталья Анатольевна</a:t>
            </a:r>
            <a:endParaRPr lang="ru-RU" sz="1300" smtClean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337382"/>
              </p:ext>
            </p:extLst>
          </p:nvPr>
        </p:nvGraphicFramePr>
        <p:xfrm>
          <a:off x="361470" y="1917700"/>
          <a:ext cx="6921980" cy="3363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33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80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Просмотр фильма Всероссийской общественной организации «Русское географическое общество»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 -  «Географы – Великой Победе»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Индивидуальное бесплатное консультирование пенсионным, социальным вопросам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77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30.04.2026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Лекция на тему «День коренных малочисленных народов Российской Федерации (Год Единства народов России)»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</TotalTime>
  <Words>278</Words>
  <Application>Microsoft Office PowerPoint</Application>
  <PresentationFormat>Произвольный</PresentationFormat>
  <Paragraphs>68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87</cp:revision>
  <dcterms:created xsi:type="dcterms:W3CDTF">2025-11-06T11:20:25Z</dcterms:created>
  <dcterms:modified xsi:type="dcterms:W3CDTF">2026-03-31T14:17:23Z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