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6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602CA-59AF-43C1-BCA8-8E9B947B7AFA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481A8A-E303-4B61-8536-F079AA5A6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637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481A8A-E303-4B61-8536-F079AA5A616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972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9139" y="19333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г.</a:t>
            </a:r>
            <a:r>
              <a:rPr lang="ru-RU" sz="1400" dirty="0"/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Спас-Клепики, пл. Ленина, д.65А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(4912)30-31-87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Козлова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Наталья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4006850" y="7404100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429941" y="190161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581498"/>
              </p:ext>
            </p:extLst>
          </p:nvPr>
        </p:nvGraphicFramePr>
        <p:xfrm>
          <a:off x="747626" y="1308099"/>
          <a:ext cx="6556778" cy="6143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313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88285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3535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1078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09104"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  <a:tabLst>
                          <a:tab pos="241300" algn="l"/>
                        </a:tabLs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01.06.2026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Посещение концерта посвященного Дню защиты детей.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Екшурский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сельский дом культуры 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им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. М.П. Лобанова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13:00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4034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03.06.2026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Поздравление сотрудников СФР с Днем социального работника от ЦОСП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6050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05.06.2026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Индивидуальное бесплатное консультирование  по пенсионным, социальным вопросам и оформлению цифровых документов в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мессенджере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 МАХ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11:00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4034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09.06.2026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Занятия по вязанию крючком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клуба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«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СердеШные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 девчонки»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4034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10.06.2026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Профилактическая беседа по предотвращению мошенничества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11:00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4034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11.06.2026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Онлайн-мероприятие федерального проекта «Здоровое долголетие» на тему: «Как сохранить здоровье летом»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66050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15.06.2026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Просмотр  документального фильма «Малые народы большой страны», приуроченный к Году единства народов России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4034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17.06.2026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Российское общество «Знание». Просветительская онлайн-лекция «Русский язык и культура»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11:30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4206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22.06.2026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 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Российское общество «Знание». Просветительская онлайн-лекция «Память пылающих лет: Путь к Победе»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034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23.06.2026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Занятия по вязанию крючком клуба 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«СердеШные девчонки»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034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26.06.2026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Образовательная лекция «Цифровая грамотность. Сервисы сети Интернет» 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12:00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52075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30.06.2026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Посиделки за настольными играми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</TotalTime>
  <Words>228</Words>
  <Application>Microsoft Office PowerPoint</Application>
  <PresentationFormat>Произвольный</PresentationFormat>
  <Paragraphs>55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48</cp:revision>
  <cp:lastPrinted>2025-12-22T07:27:38Z</cp:lastPrinted>
  <dcterms:created xsi:type="dcterms:W3CDTF">2025-11-06T11:20:25Z</dcterms:created>
  <dcterms:modified xsi:type="dcterms:W3CDTF">2026-05-28T14:17:10Z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