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2472" y="11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01706"/>
              </p:ext>
            </p:extLst>
          </p:nvPr>
        </p:nvGraphicFramePr>
        <p:xfrm>
          <a:off x="349250" y="1917699"/>
          <a:ext cx="6934200" cy="7870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79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588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82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23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01.04.2026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Ответы на вопросы о национальном мессенджере «МАХ»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11:0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03.04.2026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Участие в районном фестивале любительского художественного творчества, посвященного Году единства народов России «Во славу земли Рязанской»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07.04.2026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Всемирный день здоровья.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Спортивное развлечение с играми народов России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Час здоровья «Сон, прогулка, физкультура – лучше пузырьков микстуры»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Мастер-класс «Удивительная глина»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Беседа «Как оформить цифровое удостоверение в «МАХ», что такое «Цифровое ID»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Игра-викторина «Он сказал –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поехали!»,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посвященная Дню космонавтики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пенсионным, социальным вопросам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 </a:t>
                      </a: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оформлению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цифровых документов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60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665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Посещение выставки «Многоликая Россия», посвященной традициям, быту, природе разных народов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России.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Кораблинская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детская художественная школа им. А.В.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Картынова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</a:tr>
              <a:tr h="6654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Литературное чтение: Сказки Рязанского края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28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 lvl="0" indent="0" defTabSz="914400" eaLnBrk="1" fontAlgn="auto" latinLnBrk="0" hangingPunct="1">
              <a:lnSpc>
                <a:spcPct val="75800"/>
              </a:lnSpc>
              <a:spcBef>
                <a:spcPts val="1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ПРИХОДИТЕ,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МЫ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ВАС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ЖДЕМ!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г.</a:t>
            </a: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Кораблино, ул. Садовая, д.10А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Calibri"/>
              </a:rPr>
              <a:t>Контактный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номер: (4912)30-31-50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ФИО: Симонова Оксана Сергеевна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128628"/>
              </p:ext>
            </p:extLst>
          </p:nvPr>
        </p:nvGraphicFramePr>
        <p:xfrm>
          <a:off x="361470" y="1917700"/>
          <a:ext cx="6921980" cy="5116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8652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33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806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4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День волонтера. Вяжем для </a:t>
                      </a:r>
                      <a:r>
                        <a:rPr lang="ru-RU" sz="140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СВОих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Участие в митинге, посвященном 40-летию со дня катастрофы на Чернобыльской АЭС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Встреча с врачом-кардиологом: «Профилактика сердечно-сосудистых заболеваний»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</a:tr>
              <a:tr h="10775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30.04.2024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День коренных малочисленных народов РФ, учрежденный для сохранения традиционного образа жизни, хозяйственной деятельности, промыслов и самобытной культуры народов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</TotalTime>
  <Words>348</Words>
  <Application>Microsoft Office PowerPoint</Application>
  <PresentationFormat>Произвольный</PresentationFormat>
  <Paragraphs>77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89</cp:revision>
  <dcterms:created xsi:type="dcterms:W3CDTF">2025-11-06T11:20:25Z</dcterms:created>
  <dcterms:modified xsi:type="dcterms:W3CDTF">2026-03-31T14:02:42Z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