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6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6672" y="317500"/>
            <a:ext cx="2660578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г</a:t>
            </a:r>
            <a:r>
              <a:rPr lang="ru-RU" sz="1300" smtClean="0">
                <a:solidFill>
                  <a:schemeClr val="bg1"/>
                </a:solidFill>
                <a:latin typeface="+mn-lt"/>
              </a:rPr>
              <a:t>.</a:t>
            </a:r>
            <a:r>
              <a:rPr lang="ru-RU" sz="1400"/>
              <a:t> </a:t>
            </a:r>
            <a:r>
              <a:rPr lang="ru-RU" sz="1300" smtClean="0">
                <a:solidFill>
                  <a:schemeClr val="bg1"/>
                </a:solidFill>
                <a:latin typeface="+mn-lt"/>
              </a:rPr>
              <a:t>Кораблино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Садовая, д.10А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(4912)30-31-50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Симонова Оксана Сергеевна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970" y="9593631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285817"/>
              </p:ext>
            </p:extLst>
          </p:nvPr>
        </p:nvGraphicFramePr>
        <p:xfrm>
          <a:off x="512396" y="1536702"/>
          <a:ext cx="6847254" cy="58876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760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047648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7620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22729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235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01.06.2026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Мероприятие к Международному Дню защиты детей «Маленькие дети на большой планете»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14:</a:t>
                      </a:r>
                      <a:r>
                        <a:rPr lang="ru-RU" sz="1400" spc="-25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/>
                        </a:rPr>
                        <a:t>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194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02.06.2026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«День ЦОСП», поздравление сотрудников СФР с Днем социального работника от ЦОСП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47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04.06.2026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Литературная игра «Знатоки Пушкина»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911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08.06.2026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Профилактическая беседа по предотвращению мошенничества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388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11.06.2026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Онлайн-мероприятие федерального проекта «Здоровое долголетие» на тему: «Как сохранить здоровье летом»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Calibri"/>
                          <a:cs typeface="Times New Roman"/>
                        </a:rPr>
                        <a:t>10:00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194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Познавательная история «Матрёшка – душа России» совместно с Кораблинской центральной библиотекой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14:00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4194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12.06.2026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+mn-lt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Участие в праздничном мероприятии, посвященном Дню России и Дню района «Мы – великой России частица»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221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17.06.2026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Российское общество «Знание». Просветительская онлайн-лекция «Русский язык и культура»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11:30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6291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15.06.2026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Индивидуальное бесплатное консультирование по  пенсионным, социальным вопросам и по оформлению цифровых документов в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мессенджере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«МАХ»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2577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18.06.2026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Мастер-класс «Удивительная глина»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4194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22.06.2026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Российское общество «Знание». Просветительская онлайн-лекция «Память пылающих лет: Путь к Победе»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4194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 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Образовательная лекция «Цифровые документы в мессенджере МАХ: особенности, преимущества»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14:00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76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25.06.2026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/>
                        </a:rPr>
                        <a:t>День волонтера. Вяжем для СВОих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83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29.06.2026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Квиз «Путешествуем по России»</a:t>
                      </a:r>
                      <a:endParaRPr lang="ru-RU" sz="140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253</Words>
  <Application>Microsoft Office PowerPoint</Application>
  <PresentationFormat>Произвольный</PresentationFormat>
  <Paragraphs>58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36</cp:revision>
  <cp:lastPrinted>2026-01-21T12:43:01Z</cp:lastPrinted>
  <dcterms:created xsi:type="dcterms:W3CDTF">2025-11-06T11:20:25Z</dcterms:created>
  <dcterms:modified xsi:type="dcterms:W3CDTF">2026-05-28T12:33:43Z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