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4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г.</a:t>
            </a:r>
            <a:r>
              <a:rPr lang="ru-RU" sz="1400" dirty="0"/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Михайлов,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</a:t>
            </a:r>
            <a:r>
              <a:rPr lang="ru-RU" sz="1300" dirty="0" err="1" smtClean="0">
                <a:solidFill>
                  <a:schemeClr val="bg1"/>
                </a:solidFill>
                <a:latin typeface="+mn-lt"/>
              </a:rPr>
              <a:t>Пронская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, д.24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(4912)30-30-10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Бурлакова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 Светлана Алексеевна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515763"/>
              </p:ext>
            </p:extLst>
          </p:nvPr>
        </p:nvGraphicFramePr>
        <p:xfrm>
          <a:off x="313887" y="1470837"/>
          <a:ext cx="6969564" cy="5913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882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60149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60586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4390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6520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01.06.2026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Спортивные мероприятия на стадионе, приуроченные к Международному Дню защиты детей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082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03.06.2026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День социального работника  в ЦОСП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14:30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657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05.06.2026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Лекция в Центральной  библиотеке им. А.С.Пушкина, посвященная дню рождения поэта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14:30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520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08.06.2026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Индивидуальное бесплатное консультирование по пенсионным, социальным  вопросам  и оформлению цифровых документов в мессенджере МАХ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14:3</a:t>
                      </a:r>
                      <a:r>
                        <a:rPr lang="ru-RU" sz="1400" spc="-25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2727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Турнир по шахматам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5481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11.06.2026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Онлайн-мероприятие федерального проекта «Здоровое долголетие» на тему: «Как сохранить здоровье летом»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</a:tr>
              <a:tr h="652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День России. Участие в праздничных мероприятиях  проводимых на площадках города Михайлов посвященных Дню России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346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17.06.2026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effectLst/>
                          <a:latin typeface="+mn-lt"/>
                          <a:ea typeface="Times New Roman"/>
                        </a:rPr>
                        <a:t>Российское общество «Знание». Просветительская онлайн-лекция «Русский язык и культура»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4346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22.06.2026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effectLst/>
                          <a:latin typeface="+mn-lt"/>
                          <a:ea typeface="Times New Roman"/>
                        </a:rPr>
                        <a:t>Российское общество «Знание». Просветительская онлайн-лекция «Память пылающих лет: Путь к Победе»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5121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effectLst/>
                          <a:latin typeface="+mn-lt"/>
                          <a:ea typeface="Times New Roman"/>
                        </a:rPr>
                        <a:t>День памяти и скорби - день начала Великой Отечественной войны. Посещение мемориала у вечного огня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803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24.06.2026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effectLst/>
                          <a:latin typeface="+mn-lt"/>
                          <a:ea typeface="Times New Roman"/>
                        </a:rPr>
                        <a:t>Занятия кружка по вязанию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14:30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346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26.06.2026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effectLst/>
                          <a:latin typeface="+mn-lt"/>
                          <a:ea typeface="Times New Roman"/>
                        </a:rPr>
                        <a:t>Профилактическая беседа по предотвращению мошенничества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</TotalTime>
  <Words>219</Words>
  <Application>Microsoft Office PowerPoint</Application>
  <PresentationFormat>Произвольный</PresentationFormat>
  <Paragraphs>51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34</cp:revision>
  <dcterms:created xsi:type="dcterms:W3CDTF">2025-11-06T11:20:25Z</dcterms:created>
  <dcterms:modified xsi:type="dcterms:W3CDTF">2026-05-28T12:37:51Z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