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538" y="15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</a:t>
            </a:r>
            <a:r>
              <a:rPr lang="ru-RU" spc="-10" dirty="0" smtClean="0"/>
              <a:t>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18270" y="8332379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chemeClr val="bg1"/>
                </a:solidFill>
                <a:latin typeface="+mn-lt"/>
                <a:cs typeface="Calibri"/>
              </a:rPr>
              <a:t>р.п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.</a:t>
            </a:r>
            <a:r>
              <a:rPr lang="ru-RU" sz="1400" dirty="0" smtClean="0"/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Чучково, ул. Молодежная, д.6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(4912)30-30-84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Рязанова Ольга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943032" y="7175500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027669"/>
              </p:ext>
            </p:extLst>
          </p:nvPr>
        </p:nvGraphicFramePr>
        <p:xfrm>
          <a:off x="512394" y="1809311"/>
          <a:ext cx="6728699" cy="4985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57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27231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3888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3187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7954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04.02.2026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Индивидуальное бесплатное консультирование по пенсионным и социальным вопросам</a:t>
                      </a:r>
                      <a:endParaRPr lang="ru-RU" sz="14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131159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12.02.2026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Просветительская онлайн-лекция «Живые символы России: история,  ремесла, народы».         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7954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16.02.2026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Занятие по защите персональных данных от мошенников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14:00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  <a:tr h="57954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18.02.2026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Кружок «Умелые ручки». Мастерим подарки для мужчин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14:00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7954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Праздничный концерт. Посвященный Дню защитника Отечества. </a:t>
                      </a:r>
                      <a:r>
                        <a:rPr lang="ru-RU" sz="1400" dirty="0" err="1" smtClean="0"/>
                        <a:t>Чучковский</a:t>
                      </a:r>
                      <a:r>
                        <a:rPr lang="ru-RU" sz="1400" dirty="0" smtClean="0"/>
                        <a:t> РДК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823557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26.02.2026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Круглый стол 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с участием заместителя главы муниципального округа по правовым и социальным вопросам 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Words>148</Words>
  <Application>Microsoft Office PowerPoint</Application>
  <PresentationFormat>Произвольный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Никулова Елена Васильевна</cp:lastModifiedBy>
  <cp:revision>36</cp:revision>
  <cp:lastPrinted>2025-12-22T06:14:35Z</cp:lastPrinted>
  <dcterms:created xsi:type="dcterms:W3CDTF">2025-11-06T11:20:25Z</dcterms:created>
  <dcterms:modified xsi:type="dcterms:W3CDTF">2026-01-20T07:42:56Z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