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53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B602CA-59AF-43C1-BCA8-8E9B947B7AFA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481A8A-E303-4B61-8536-F079AA5A6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5637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481A8A-E303-4B61-8536-F079AA5A616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1972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29139" y="19333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ФЕВР</a:t>
            </a:r>
            <a:r>
              <a:rPr lang="ru-RU" spc="-10" dirty="0" smtClean="0"/>
              <a:t>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г.</a:t>
            </a:r>
            <a:r>
              <a:rPr lang="ru-RU" sz="1400" dirty="0"/>
              <a:t>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Спас-Клепики, пл. Ленина, д.65А</a:t>
            </a: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(4912)30-31-87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Козлова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Наталья Анатольевна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4006850" y="7404100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93342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429941" y="190161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5452438"/>
              </p:ext>
            </p:extLst>
          </p:nvPr>
        </p:nvGraphicFramePr>
        <p:xfrm>
          <a:off x="676504" y="1429703"/>
          <a:ext cx="6627900" cy="5939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570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67399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1355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525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03.02.2026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Занятия по вязанию крючком клуба </a:t>
                      </a:r>
                      <a:b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</a:b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ru-RU" sz="1400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СердеШные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девчонки»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787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05.02.2026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Образовательная лекция «Цифровая грамотность». «Сервисы сети «Интернет». Практическое занятие на тему: «Текстовые документы и письма»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525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10.02.2026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Клуб садоводов. Делимся рекомендациями для посева рассады разных культур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855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12.02.2026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Просветительская онлайн-лекция «Живые символы России: история,  ремесла, народы».          Общероссийская общественно-государственная просветительская организация «Российское общество «Знание»</a:t>
                      </a:r>
                      <a:endParaRPr lang="ru-RU" sz="14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525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13.02.2026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Профилактическая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беседа по предотвращению мошенничества</a:t>
                      </a:r>
                      <a:endParaRPr lang="ru-RU" sz="14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4525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17.02.2026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«Масленица идёт, блин да мёд несёт».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Конкурс на самый вкусный блин.</a:t>
                      </a:r>
                      <a:endParaRPr lang="ru-RU" sz="14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4525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20.02.2026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Праздничный концерт, посвященный Дню защитника Отечества». 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Клепиковский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РДК</a:t>
                      </a:r>
                      <a:endParaRPr lang="ru-RU" sz="14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4525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24.02.2026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Занятия по вязанию крючком клуба </a:t>
                      </a:r>
                      <a:b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</a:b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ru-RU" sz="1400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СердеШные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девчонки»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</a:tr>
              <a:tr h="6787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25.02.2026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Просмотр  документального фильма - «Лефорт. Балтийская легенда» Всероссийской общественной организации «Русское географическое общество»</a:t>
                      </a:r>
                      <a:endParaRPr lang="ru-RU" sz="14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25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27.02.2026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Индивидуальное бесплатное консультирование по правовым, пенсионным и социальным вопросам</a:t>
                      </a:r>
                      <a:endParaRPr lang="ru-RU" sz="14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</TotalTime>
  <Words>211</Words>
  <Application>Microsoft Office PowerPoint</Application>
  <PresentationFormat>Произвольный</PresentationFormat>
  <Paragraphs>46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Никулова Елена Васильевна</cp:lastModifiedBy>
  <cp:revision>33</cp:revision>
  <cp:lastPrinted>2025-12-22T07:27:38Z</cp:lastPrinted>
  <dcterms:created xsi:type="dcterms:W3CDTF">2025-11-06T11:20:25Z</dcterms:created>
  <dcterms:modified xsi:type="dcterms:W3CDTF">2026-01-26T11:19:45Z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