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6672" y="317500"/>
            <a:ext cx="266057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</a:t>
            </a:r>
            <a:r>
              <a:rPr lang="ru-RU" sz="130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sz="1400"/>
              <a:t> </a:t>
            </a:r>
            <a:r>
              <a:rPr lang="ru-RU" sz="1300" smtClean="0">
                <a:solidFill>
                  <a:schemeClr val="bg1"/>
                </a:solidFill>
                <a:latin typeface="+mn-lt"/>
              </a:rPr>
              <a:t>Кораблино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Садовая, д.10А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(4912)30-31-50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Симонова Оксана Сергеевна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970" y="9593631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816723"/>
              </p:ext>
            </p:extLst>
          </p:nvPr>
        </p:nvGraphicFramePr>
        <p:xfrm>
          <a:off x="427489" y="1766669"/>
          <a:ext cx="6783196" cy="5615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72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6737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01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7472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747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02.02.2026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Профилактическая беседа по предотвращению мошенничества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113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05.02.2026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Тематическая лекция, направленная на поддержание здорового образа жизни «Профилактика 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сахарного диабета»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</a:rPr>
                        <a:t>14:00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1132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09.02.2026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Мастер-класс «Удивительная глина»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7472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1132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День волонтера. Вяжем</a:t>
                      </a:r>
                      <a:r>
                        <a:rPr lang="ru-RU" sz="1400" baseline="0" dirty="0" smtClean="0"/>
                        <a:t> для </a:t>
                      </a:r>
                      <a:r>
                        <a:rPr lang="ru-RU" sz="1400" baseline="0" dirty="0" err="1" smtClean="0"/>
                        <a:t>СВОих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7472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19.02.2026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Индивидуальное бесплатное консультирование по правовым, пенсионным и социальным вопросам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1132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Литературная Масленица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5636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24.02.2026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Праздничное мероприятие ко Дню </a:t>
                      </a:r>
                      <a:r>
                        <a:rPr lang="ru-RU" sz="1400" dirty="0" smtClean="0"/>
                        <a:t>защитника </a:t>
                      </a:r>
                      <a:r>
                        <a:rPr lang="ru-RU" sz="1400" dirty="0" smtClean="0"/>
                        <a:t>Отечества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41132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27.02.2026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Информационная беседа «Интернет не только друг»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163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28</cp:revision>
  <cp:lastPrinted>2026-01-21T12:43:01Z</cp:lastPrinted>
  <dcterms:created xsi:type="dcterms:W3CDTF">2025-11-06T11:20:25Z</dcterms:created>
  <dcterms:modified xsi:type="dcterms:W3CDTF">2026-01-22T09:37:30Z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