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38" y="20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400" dirty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Михайлов,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Пронская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д.24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(4912)30-30-10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Бурлакова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 Светлана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116213"/>
              </p:ext>
            </p:extLst>
          </p:nvPr>
        </p:nvGraphicFramePr>
        <p:xfrm>
          <a:off x="349250" y="1917698"/>
          <a:ext cx="6934200" cy="5140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1549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570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93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04.02.2026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Профилактическая беседа: «Осторожно, мошенники!»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06.02.2026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Игра в Русское лото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13:00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Кружок любителей вязания крючком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Просветительская онлайн-лекция «Живые символы России: история,  ремесла, народы».          Общероссийская общественно-государственная просветительская организация «Российское общество «Знание»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Чаепитие с блинами «Встречаем масленицу»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53393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Индивидуальное бесплатное консультирование по пенсионным и социальным вопросам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Концерт, посвященный празднованию Дня защитника </a:t>
                      </a:r>
                      <a:r>
                        <a:rPr lang="ru-RU" sz="1400" dirty="0" smtClean="0"/>
                        <a:t>Отечества</a:t>
                      </a:r>
                      <a:r>
                        <a:rPr lang="ru-RU" sz="1400" dirty="0" smtClean="0"/>
                        <a:t>. МКЦ  </a:t>
                      </a:r>
                      <a:r>
                        <a:rPr lang="ru-RU" sz="1400" dirty="0" err="1" smtClean="0"/>
                        <a:t>г.Михайлова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3393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/>
                        <a:t>Киногостиная</a:t>
                      </a:r>
                      <a:r>
                        <a:rPr lang="ru-RU" sz="1400" dirty="0" smtClean="0"/>
                        <a:t>. Просмотр кинофильма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smtClean="0"/>
                        <a:t>«Они сражались за Родину»</a:t>
                      </a:r>
                      <a:endParaRPr lang="ru-RU" sz="1400" dirty="0" smtClean="0"/>
                    </a:p>
                    <a:p>
                      <a:pPr algn="just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156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28</cp:revision>
  <dcterms:created xsi:type="dcterms:W3CDTF">2025-11-06T11:20:25Z</dcterms:created>
  <dcterms:modified xsi:type="dcterms:W3CDTF">2026-01-22T10:11:07Z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