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38" y="18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г.Ряжск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Дзержинского, д.1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Лапутина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78362"/>
              </p:ext>
            </p:extLst>
          </p:nvPr>
        </p:nvGraphicFramePr>
        <p:xfrm>
          <a:off x="512394" y="1802049"/>
          <a:ext cx="6858000" cy="5389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43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3676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1040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617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03.02.2026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Беседа с тренером ФОК «Флагман» на тему: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«Десять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тысяч шагов -путь к здоровью»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997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04.02.2026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Исторический час «Огненные дни Сталинграда»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13:00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997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05.02.2026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Патриотический вечер</a:t>
                      </a:r>
                      <a:r>
                        <a:rPr lang="ru-RU" sz="1400" baseline="0" dirty="0" smtClean="0"/>
                        <a:t> «Ряжск-Город трудовой славы»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031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Индивидуальное бесплатное консультирование по пенсионным и социальным вопросам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2874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Просветительская онлайн-лекция «Живые символы России: история,  ремесла, народы».         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4396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13.02.2026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Участие</a:t>
                      </a:r>
                      <a:r>
                        <a:rPr lang="ru-RU" sz="1400" baseline="0" dirty="0" smtClean="0"/>
                        <a:t> в митинге «Эхо афганской войны»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51879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«Широкая масленица». Мастер класс «Блинок-румяный бок»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68994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Праздничная программа, посвященная Дню защитника Отечества «Защитникам </a:t>
                      </a:r>
                      <a:r>
                        <a:rPr lang="ru-RU" sz="1400" dirty="0" smtClean="0"/>
                        <a:t>–Слава</a:t>
                      </a:r>
                      <a:r>
                        <a:rPr lang="ru-RU" sz="1400" dirty="0" smtClean="0"/>
                        <a:t>!»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4512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Профилактическая беседа по предотвращению мошенничества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181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25</cp:revision>
  <dcterms:created xsi:type="dcterms:W3CDTF">2025-11-06T11:20:25Z</dcterms:created>
  <dcterms:modified xsi:type="dcterms:W3CDTF">2026-01-21T12:57:56Z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