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490" y="108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A8738E-31B7-4BBD-90D5-3E70D6DF8AEE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D84B6-5CBA-479F-A73E-B577FB3FBF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854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D84B6-5CBA-479F-A73E-B577FB3FBF5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834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image" Target="../media/image5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4.png"/><Relationship Id="rId2" Type="http://schemas.openxmlformats.org/officeDocument/2006/relationships/image" Target="../media/image7.png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.png"/><Relationship Id="rId10" Type="http://schemas.openxmlformats.org/officeDocument/2006/relationships/image" Target="../media/image15.png"/><Relationship Id="rId19" Type="http://schemas.openxmlformats.org/officeDocument/2006/relationships/image" Target="../media/image6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image" Target="../media/image5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4.png"/><Relationship Id="rId2" Type="http://schemas.openxmlformats.org/officeDocument/2006/relationships/image" Target="../media/image7.png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.png"/><Relationship Id="rId10" Type="http://schemas.openxmlformats.org/officeDocument/2006/relationships/image" Target="../media/image15.png"/><Relationship Id="rId19" Type="http://schemas.openxmlformats.org/officeDocument/2006/relationships/image" Target="../media/image6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image" Target="../media/image5.png"/><Relationship Id="rId3" Type="http://schemas.openxmlformats.org/officeDocument/2006/relationships/image" Target="../media/image8.png"/><Relationship Id="rId21" Type="http://schemas.openxmlformats.org/officeDocument/2006/relationships/image" Target="../media/image20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4.png"/><Relationship Id="rId2" Type="http://schemas.openxmlformats.org/officeDocument/2006/relationships/image" Target="../media/image7.png"/><Relationship Id="rId16" Type="http://schemas.openxmlformats.org/officeDocument/2006/relationships/image" Target="../media/image3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.png"/><Relationship Id="rId10" Type="http://schemas.openxmlformats.org/officeDocument/2006/relationships/image" Target="../media/image15.png"/><Relationship Id="rId19" Type="http://schemas.openxmlformats.org/officeDocument/2006/relationships/image" Target="../media/image6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64050" y="316976"/>
            <a:ext cx="26752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ФЕВРАЛ</a:t>
            </a:r>
            <a:r>
              <a:rPr lang="ru-RU" spc="-10" dirty="0" smtClean="0"/>
              <a:t>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2647975"/>
              </p:ext>
            </p:extLst>
          </p:nvPr>
        </p:nvGraphicFramePr>
        <p:xfrm>
          <a:off x="226415" y="1612900"/>
          <a:ext cx="7010400" cy="85224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8139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8793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94331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8598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43779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  <a:cs typeface="Calibri"/>
                        </a:rPr>
                        <a:t>02.02.2026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Клуб «Островок здоровья» Обсуждение ЗОЖ, растяжка)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4766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Клуб любителей танцевать «Движение и Ритм» (постановочные танцы)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+mn-lt"/>
                        </a:rPr>
                        <a:t>11:00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00187"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Клуб «Волшебный клубок»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12:00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403926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Клуб любителей петь «Меломаны»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13:00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403926"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Клуб любителей настольных игр «Игротека»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14:00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424673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03.02.2026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Волонтерская работа. Шьем нательное белье для </a:t>
                      </a:r>
                      <a:r>
                        <a:rPr lang="ru-RU" sz="1400" dirty="0" err="1" smtClean="0"/>
                        <a:t>СВОих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403926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Клуб театралов</a:t>
                      </a:r>
                      <a:r>
                        <a:rPr lang="ru-RU" sz="1400" baseline="0" dirty="0" smtClean="0"/>
                        <a:t> «Театральные посиделки»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12:00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440316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Клуб </a:t>
                      </a:r>
                      <a:r>
                        <a:rPr lang="ru-RU" sz="1400" dirty="0" err="1" smtClean="0"/>
                        <a:t>гипсоделов</a:t>
                      </a:r>
                      <a:r>
                        <a:rPr lang="ru-RU" sz="1400" dirty="0" smtClean="0"/>
                        <a:t> «Белая фантазия»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13:00</a:t>
                      </a:r>
                      <a:endParaRPr lang="ru-RU" sz="1400" dirty="0"/>
                    </a:p>
                  </a:txBody>
                  <a:tcPr/>
                </a:tc>
              </a:tr>
              <a:tr h="403926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Занятие по компьютерной</a:t>
                      </a:r>
                      <a:r>
                        <a:rPr lang="ru-RU" sz="1400" baseline="0" dirty="0" smtClean="0"/>
                        <a:t> грамотности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14:00</a:t>
                      </a:r>
                      <a:endParaRPr lang="ru-RU" sz="1400" dirty="0"/>
                    </a:p>
                  </a:txBody>
                  <a:tcPr/>
                </a:tc>
              </a:tr>
              <a:tr h="46479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04.02.2026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Курс по практической психологии «Путь к себе»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</a:tr>
              <a:tr h="403926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Клуб любителей рукоделия «Рукодельные посиделки»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13:00</a:t>
                      </a:r>
                      <a:endParaRPr lang="ru-RU" sz="1400" dirty="0"/>
                    </a:p>
                  </a:txBody>
                  <a:tcPr/>
                </a:tc>
              </a:tr>
              <a:tr h="510474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Клуб любителей скандинавской ходьбы «Легкая походка</a:t>
                      </a:r>
                      <a:r>
                        <a:rPr lang="ru-RU" sz="1400" dirty="0" smtClean="0"/>
                        <a:t>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14:30</a:t>
                      </a:r>
                      <a:endParaRPr lang="ru-RU" sz="1400" dirty="0"/>
                    </a:p>
                  </a:txBody>
                  <a:tcPr/>
                </a:tc>
              </a:tr>
              <a:tr h="647665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05.02.2026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Клуб «Островок здоровья» (Встреча с врачом-терапевтом «Как читать свои анализы: разбираем общий анализ крови и биохимию)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 10:00</a:t>
                      </a:r>
                      <a:endParaRPr lang="ru-RU" sz="1400" dirty="0"/>
                    </a:p>
                  </a:txBody>
                  <a:tcPr/>
                </a:tc>
              </a:tr>
              <a:tr h="647665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Клуб любителей танцевать «Движение и Ритм» (бальные  танцы)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 11:00</a:t>
                      </a:r>
                      <a:endParaRPr lang="ru-RU" sz="1400" dirty="0"/>
                    </a:p>
                  </a:txBody>
                  <a:tcPr/>
                </a:tc>
              </a:tr>
              <a:tr h="403926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Клуб любителей вязать «Волшебный клубок»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12:00</a:t>
                      </a:r>
                      <a:endParaRPr lang="ru-RU" sz="1400" dirty="0"/>
                    </a:p>
                  </a:txBody>
                  <a:tcPr/>
                </a:tc>
              </a:tr>
              <a:tr h="403926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Клуб любителей петь «Меломаны»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13:00</a:t>
                      </a:r>
                      <a:endParaRPr lang="ru-RU" sz="1400" dirty="0"/>
                    </a:p>
                  </a:txBody>
                  <a:tcPr/>
                </a:tc>
              </a:tr>
              <a:tr h="403926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Клуб любителей настольных игр «Игротека»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14:00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5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6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23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4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8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21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22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1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2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1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1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1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1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1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1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pic>
        <p:nvPicPr>
          <p:cNvPr id="25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32" name="Группа 3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323300" y="7978426"/>
            <a:ext cx="1147890" cy="132842"/>
            <a:chOff x="644464" y="8176450"/>
            <a:chExt cx="1147890" cy="132842"/>
          </a:xfrm>
        </p:grpSpPr>
        <p:pic>
          <p:nvPicPr>
            <p:cNvPr id="33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4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6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37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38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3" name="Овал 42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153042" y="8057622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TextBox 45"/>
          <p:cNvSpPr txBox="1"/>
          <p:nvPr/>
        </p:nvSpPr>
        <p:spPr>
          <a:xfrm>
            <a:off x="5816796" y="8907360"/>
            <a:ext cx="1651608" cy="774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11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11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lang="ru-RU" sz="1100" dirty="0" smtClean="0">
              <a:latin typeface="Calibri"/>
              <a:cs typeface="Calibri"/>
            </a:endParaRPr>
          </a:p>
          <a:p>
            <a:endParaRPr lang="ru-RU" sz="1100" dirty="0"/>
          </a:p>
        </p:txBody>
      </p:sp>
      <p:graphicFrame>
        <p:nvGraphicFramePr>
          <p:cNvPr id="47" name="Таблица 46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6455480"/>
              </p:ext>
            </p:extLst>
          </p:nvPr>
        </p:nvGraphicFramePr>
        <p:xfrm>
          <a:off x="380558" y="1520289"/>
          <a:ext cx="6908569" cy="87794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7769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646518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14282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4981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9068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06.02.2026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Волонтерская работа. Шьем нательное белье для </a:t>
                      </a:r>
                      <a:r>
                        <a:rPr lang="ru-RU" sz="1400" dirty="0" err="1" smtClean="0"/>
                        <a:t>СВОих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15522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Клуб театралов «Театральные посиделки»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12:00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20972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Клуб любителей поэзии «Лирический клуб»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13:00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423736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Клуб «Рукодельные посиделки»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14:00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449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09.02.2026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Клуб «Островок здоровья» (Обсуждение ЗОЖ, растяжка)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Клуб «Движение и Ритм» (постановочные танцы)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33893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Клуб </a:t>
                      </a:r>
                      <a:r>
                        <a:rPr lang="ru-RU" sz="1400" dirty="0" smtClean="0"/>
                        <a:t>любителей вязать «Волшебный </a:t>
                      </a:r>
                      <a:r>
                        <a:rPr lang="ru-RU" sz="1400" dirty="0" smtClean="0"/>
                        <a:t>клубок»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12:00</a:t>
                      </a:r>
                      <a:endParaRPr lang="ru-RU" sz="1400" dirty="0"/>
                    </a:p>
                  </a:txBody>
                  <a:tcPr/>
                </a:tc>
              </a:tr>
              <a:tr h="331505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Клуб </a:t>
                      </a:r>
                      <a:r>
                        <a:rPr lang="ru-RU" sz="1400" dirty="0" smtClean="0"/>
                        <a:t>любителей петь «Меломаны</a:t>
                      </a:r>
                      <a:r>
                        <a:rPr lang="ru-RU" sz="1400" dirty="0" smtClean="0"/>
                        <a:t>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13:00 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02947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Клуб </a:t>
                      </a:r>
                      <a:r>
                        <a:rPr lang="ru-RU" sz="1400" baseline="0" dirty="0" smtClean="0"/>
                        <a:t> любителей настольных игр «Игротека»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14:00</a:t>
                      </a:r>
                      <a:endParaRPr lang="ru-RU" sz="1400" dirty="0"/>
                    </a:p>
                  </a:txBody>
                  <a:tcPr/>
                </a:tc>
              </a:tr>
              <a:tr h="36688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Профилактическая беседа: «Осторожно, мошенники!»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</a:tr>
              <a:tr h="365305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Волонтерская работа. Шьем нательное белье для </a:t>
                      </a:r>
                      <a:r>
                        <a:rPr lang="ru-RU" sz="1400" dirty="0" err="1" smtClean="0"/>
                        <a:t>СВОих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</a:tr>
              <a:tr h="395018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Клуб театралов «Театральные посиделки»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13:00</a:t>
                      </a:r>
                      <a:endParaRPr lang="ru-RU" sz="1400" dirty="0"/>
                    </a:p>
                  </a:txBody>
                  <a:tcPr/>
                </a:tc>
              </a:tr>
              <a:tr h="394940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 Клуб </a:t>
                      </a:r>
                      <a:r>
                        <a:rPr lang="ru-RU" sz="1400" dirty="0" err="1" smtClean="0"/>
                        <a:t>гипсоделов</a:t>
                      </a:r>
                      <a:r>
                        <a:rPr lang="ru-RU" sz="1400" dirty="0" smtClean="0"/>
                        <a:t> «Белая фантазия»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14:00</a:t>
                      </a:r>
                      <a:endParaRPr lang="ru-RU" sz="1400" dirty="0"/>
                    </a:p>
                  </a:txBody>
                  <a:tcPr/>
                </a:tc>
              </a:tr>
              <a:tr h="42285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Курс по практической психологии «Путь к себе»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</a:tr>
              <a:tr h="415342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Клуб «Рукодельные посиделки»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13:00</a:t>
                      </a:r>
                      <a:endParaRPr lang="ru-RU" sz="1400" dirty="0"/>
                    </a:p>
                  </a:txBody>
                  <a:tcPr/>
                </a:tc>
              </a:tr>
              <a:tr h="341185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Клуб любителей скандинавской ходьбы «Легкая походка»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14:00</a:t>
                      </a:r>
                      <a:endParaRPr lang="ru-RU" sz="1400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12.02.2026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Просветительская онлайн-лекция «Живые символы России: история,  ремесла, народы».          Общероссийская общественно-государственная просветительская организация «Российское общество «Знание»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</a:tr>
              <a:tr h="320040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Клуб «Движение и Ритм» (бальные танцы)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11:30</a:t>
                      </a:r>
                      <a:endParaRPr lang="ru-RU" sz="1400" dirty="0"/>
                    </a:p>
                  </a:txBody>
                  <a:tcPr/>
                </a:tc>
              </a:tr>
              <a:tr h="315988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Клуб любителей петь «Меломаны»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12:30</a:t>
                      </a:r>
                      <a:endParaRPr lang="ru-RU" sz="1400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Клуб любителей настольных игр «Игротека»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13:30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0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92650" y="316976"/>
            <a:ext cx="24466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ФЕВРАЛ</a:t>
            </a:r>
            <a:r>
              <a:rPr lang="ru-RU" spc="-10" dirty="0" smtClean="0"/>
              <a:t>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</p:spTree>
    <p:extLst>
      <p:ext uri="{BB962C8B-B14F-4D97-AF65-F5344CB8AC3E}">
        <p14:creationId xmlns:p14="http://schemas.microsoft.com/office/powerpoint/2010/main" val="1306875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6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7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8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24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5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9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10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22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23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1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20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21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2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13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14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15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16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17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8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19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pic>
        <p:nvPicPr>
          <p:cNvPr id="26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8" name="Группа 27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552234" y="8136693"/>
            <a:ext cx="1147890" cy="132842"/>
            <a:chOff x="644464" y="8176450"/>
            <a:chExt cx="1147890" cy="132842"/>
          </a:xfrm>
        </p:grpSpPr>
        <p:pic>
          <p:nvPicPr>
            <p:cNvPr id="29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0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2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33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34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36" name="Овал 35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110145" y="8066571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/>
          <p:cNvSpPr txBox="1"/>
          <p:nvPr/>
        </p:nvSpPr>
        <p:spPr>
          <a:xfrm>
            <a:off x="5763557" y="8881979"/>
            <a:ext cx="2031147" cy="774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11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11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lang="ru-RU" sz="1100" dirty="0" smtClean="0">
              <a:latin typeface="Calibri"/>
              <a:cs typeface="Calibri"/>
            </a:endParaRPr>
          </a:p>
          <a:p>
            <a:endParaRPr lang="ru-RU" sz="1100" dirty="0"/>
          </a:p>
        </p:txBody>
      </p:sp>
      <p:graphicFrame>
        <p:nvGraphicFramePr>
          <p:cNvPr id="40" name="Таблица 39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0552814"/>
              </p:ext>
            </p:extLst>
          </p:nvPr>
        </p:nvGraphicFramePr>
        <p:xfrm>
          <a:off x="547902" y="1766669"/>
          <a:ext cx="6735548" cy="7818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1889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606342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47317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5026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64131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13.02.2026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Волонтерская работа. Шьем нательное белье для </a:t>
                      </a:r>
                      <a:r>
                        <a:rPr lang="ru-RU" sz="1400" dirty="0" err="1" smtClean="0"/>
                        <a:t>СВОих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12:00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54640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Посещение  мюзикла «Сирано де Бержерак» в Рязанском областном  музыкальном театре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19:00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16.02.2026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Клуб «Островок здоровья» (Оздоровительная гимнастика)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Клуб «Движение и Ритм»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Клуб любителей вязать </a:t>
                      </a:r>
                      <a:r>
                        <a:rPr lang="ru-RU" sz="1400" dirty="0" smtClean="0"/>
                        <a:t>«Волшебный клубок»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12:00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Клуб любителей петь </a:t>
                      </a:r>
                      <a:r>
                        <a:rPr lang="ru-RU" sz="1400" dirty="0" smtClean="0"/>
                        <a:t>«Меломаны»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13:00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Клуб </a:t>
                      </a:r>
                      <a:r>
                        <a:rPr lang="ru-RU" sz="1400" baseline="0" dirty="0" smtClean="0"/>
                        <a:t> любителей настольных игр «Игротека»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14:00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46263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17.02.2026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Заседание совета лидеров клубов. Планирование мероприятий на апрель.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Посещение выставки «Лед блокады» в музее обороны и тыла д. </a:t>
                      </a:r>
                      <a:r>
                        <a:rPr lang="ru-RU" sz="1400" dirty="0" err="1" smtClean="0"/>
                        <a:t>Баграмово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</a:tr>
              <a:tr h="462638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Индивидуальное бесплатное консультирование по социальным и пенсионным вопросам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14:00</a:t>
                      </a:r>
                      <a:endParaRPr lang="ru-RU" sz="1400" dirty="0"/>
                    </a:p>
                  </a:txBody>
                  <a:tcPr/>
                </a:tc>
              </a:tr>
              <a:tr h="46263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18.02.2026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Мероприятие «Мы помним</a:t>
                      </a:r>
                      <a:r>
                        <a:rPr lang="ru-RU" sz="1400" baseline="0" dirty="0" smtClean="0"/>
                        <a:t> твой подвиг, России солдат», посвященное 37-й годовщине вывода войск из Афганистана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19.02.2026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Клуб </a:t>
                      </a:r>
                      <a:r>
                        <a:rPr lang="ru-RU" sz="1400" dirty="0" smtClean="0"/>
                        <a:t>«Островок </a:t>
                      </a:r>
                      <a:r>
                        <a:rPr lang="ru-RU" sz="1400" dirty="0" smtClean="0"/>
                        <a:t>здоровья</a:t>
                      </a:r>
                      <a:r>
                        <a:rPr lang="ru-RU" sz="1400" dirty="0" smtClean="0"/>
                        <a:t>» (Растяжка</a:t>
                      </a:r>
                      <a:r>
                        <a:rPr lang="ru-RU" sz="1400" dirty="0" smtClean="0"/>
                        <a:t>, поговорим о красоте)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Клуб «Движение и Ритм» ( бальные танцы)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Клуб </a:t>
                      </a:r>
                      <a:r>
                        <a:rPr lang="ru-RU" sz="1400" dirty="0" smtClean="0"/>
                        <a:t>любителей вязать «Волшебный </a:t>
                      </a:r>
                      <a:r>
                        <a:rPr lang="ru-RU" sz="1400" dirty="0" smtClean="0"/>
                        <a:t>клубок»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12:00</a:t>
                      </a:r>
                      <a:endParaRPr lang="ru-RU" sz="1400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Клуб любителей петь </a:t>
                      </a:r>
                      <a:r>
                        <a:rPr lang="ru-RU" sz="1400" dirty="0" smtClean="0"/>
                        <a:t>«Меломаны»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13:00</a:t>
                      </a:r>
                      <a:endParaRPr lang="ru-RU" sz="1400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Занятие по компьютерной </a:t>
                      </a:r>
                      <a:r>
                        <a:rPr lang="ru-RU" sz="1400" dirty="0" smtClean="0"/>
                        <a:t>грамотности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14:00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1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</p:spTree>
    <p:extLst>
      <p:ext uri="{BB962C8B-B14F-4D97-AF65-F5344CB8AC3E}">
        <p14:creationId xmlns:p14="http://schemas.microsoft.com/office/powerpoint/2010/main" val="4267507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" y="6999588"/>
            <a:ext cx="7556500" cy="369306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Группа 4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611983" y="72583"/>
            <a:ext cx="2518182" cy="983928"/>
            <a:chOff x="512394" y="489204"/>
            <a:chExt cx="2518182" cy="983928"/>
          </a:xfrm>
        </p:grpSpPr>
        <p:pic>
          <p:nvPicPr>
            <p:cNvPr id="6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7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8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24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5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9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10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22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23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1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20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21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2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13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14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15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16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17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8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19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pic>
        <p:nvPicPr>
          <p:cNvPr id="26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8" name="Группа 27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258308" y="8045432"/>
            <a:ext cx="1147890" cy="132842"/>
            <a:chOff x="644464" y="8176450"/>
            <a:chExt cx="1147890" cy="132842"/>
          </a:xfrm>
        </p:grpSpPr>
        <p:pic>
          <p:nvPicPr>
            <p:cNvPr id="29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0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2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33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34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pic>
        <p:nvPicPr>
          <p:cNvPr id="35" name="Рисунок 34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9561" y="9577101"/>
            <a:ext cx="862371" cy="862371"/>
          </a:xfrm>
          <a:prstGeom prst="rect">
            <a:avLst/>
          </a:prstGeom>
        </p:spPr>
      </p:pic>
      <p:sp>
        <p:nvSpPr>
          <p:cNvPr id="36" name="Овал 35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153042" y="8030603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7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259926" y="8243780"/>
            <a:ext cx="601642" cy="516559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124988" y="8539882"/>
            <a:ext cx="5466821" cy="2161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lang="ru-RU" sz="40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lang="ru-RU" sz="4000" b="1" dirty="0" smtClean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lang="ru-RU" sz="4000" b="1" spc="-1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4000" b="1" dirty="0" smtClean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lang="ru-RU" sz="4000" b="1" spc="-1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40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lang="ru-RU" sz="40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2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2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lang="ru-RU" sz="1200" dirty="0" smtClean="0">
              <a:latin typeface="Calibri"/>
              <a:cs typeface="Calibri"/>
            </a:endParaRPr>
          </a:p>
          <a:p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200" dirty="0">
                <a:solidFill>
                  <a:schemeClr val="bg1"/>
                </a:solidFill>
                <a:latin typeface="+mn-lt"/>
              </a:rPr>
              <a:t>г.</a:t>
            </a:r>
            <a:r>
              <a:rPr lang="ru-RU" sz="1200" dirty="0" smtClean="0">
                <a:latin typeface="+mn-lt"/>
              </a:rPr>
              <a:t> </a:t>
            </a:r>
            <a:r>
              <a:rPr lang="ru-RU" sz="1200" dirty="0">
                <a:solidFill>
                  <a:schemeClr val="bg1"/>
                </a:solidFill>
                <a:latin typeface="+mn-lt"/>
              </a:rPr>
              <a:t>Рыбное, пл. Ленина, д.3</a:t>
            </a:r>
          </a:p>
          <a:p>
            <a:r>
              <a:rPr lang="ru-RU" sz="1200" dirty="0" smtClean="0">
                <a:solidFill>
                  <a:schemeClr val="bg1"/>
                </a:solidFill>
                <a:latin typeface="Calibri"/>
                <a:cs typeface="Calibri"/>
              </a:rPr>
              <a:t>Контактный </a:t>
            </a: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номер: (4912)30-30-37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ФИО: Белякова Татьяна Эдуардовна</a:t>
            </a:r>
            <a:endParaRPr lang="ru-RU" sz="1200" dirty="0" smtClean="0">
              <a:latin typeface="Calibri"/>
              <a:cs typeface="Calibri"/>
            </a:endParaRPr>
          </a:p>
          <a:p>
            <a:endParaRPr lang="ru-RU" dirty="0"/>
          </a:p>
        </p:txBody>
      </p:sp>
      <p:sp>
        <p:nvSpPr>
          <p:cNvPr id="40" name="TextBox 39"/>
          <p:cNvSpPr txBox="1"/>
          <p:nvPr/>
        </p:nvSpPr>
        <p:spPr>
          <a:xfrm>
            <a:off x="5917492" y="8846120"/>
            <a:ext cx="1594198" cy="774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11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11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lang="ru-RU" sz="1100" dirty="0" smtClean="0">
              <a:latin typeface="Calibri"/>
              <a:cs typeface="Calibri"/>
            </a:endParaRPr>
          </a:p>
          <a:p>
            <a:endParaRPr lang="ru-RU" sz="1100" dirty="0"/>
          </a:p>
        </p:txBody>
      </p:sp>
      <p:graphicFrame>
        <p:nvGraphicFramePr>
          <p:cNvPr id="41" name="Таблица 40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7763230"/>
              </p:ext>
            </p:extLst>
          </p:nvPr>
        </p:nvGraphicFramePr>
        <p:xfrm>
          <a:off x="479805" y="1384300"/>
          <a:ext cx="6890321" cy="63043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5472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48527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26322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1370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82857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Волонтерская работа. Шьем  нательное белье для </a:t>
                      </a:r>
                      <a:r>
                        <a:rPr lang="ru-RU" sz="1400" dirty="0" err="1" smtClean="0"/>
                        <a:t>СВОих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02182"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Клуб театралов «Театральные посиделки»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12:00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68132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Клуб «Рукодельные посиделки»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13:00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0218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24.02.2026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Волонтерская работа. Шьем  нательное белье для </a:t>
                      </a:r>
                      <a:r>
                        <a:rPr lang="ru-RU" sz="1400" dirty="0" err="1" smtClean="0"/>
                        <a:t>СВОих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43589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Клуб театралов «Театральные посиделки»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12:00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19048"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Клуб любителей поэзии «Лирический клуб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13:00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39030"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Клуб </a:t>
                      </a:r>
                      <a:r>
                        <a:rPr lang="ru-RU" sz="1400" dirty="0" err="1" smtClean="0"/>
                        <a:t>гипсоделов</a:t>
                      </a:r>
                      <a:r>
                        <a:rPr lang="ru-RU" sz="1400" dirty="0" smtClean="0"/>
                        <a:t> «Белая фантазия»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14:00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4358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25.02.2026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Курс по практической психологии «Путь к себе»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</a:tr>
              <a:tr h="368132"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Клуб «Рукодельные посиделки»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13:00</a:t>
                      </a:r>
                      <a:endParaRPr lang="ru-RU" sz="1400" dirty="0"/>
                    </a:p>
                  </a:txBody>
                  <a:tcPr/>
                </a:tc>
              </a:tr>
              <a:tr h="353406"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Клуб любителей скандинавской ходьбы «Легкая походка»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14:00</a:t>
                      </a:r>
                      <a:endParaRPr lang="ru-RU" sz="1400" dirty="0"/>
                    </a:p>
                  </a:txBody>
                  <a:tcPr/>
                </a:tc>
              </a:tr>
              <a:tr h="36813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26.02.2026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Клуб «Островок здоровья» (Растяжка)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</a:tr>
              <a:tr h="368132"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Клуб «Движение и Ритм» (Бальные танцы)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10:30</a:t>
                      </a:r>
                      <a:endParaRPr lang="ru-RU" sz="1400" dirty="0"/>
                    </a:p>
                  </a:txBody>
                  <a:tcPr/>
                </a:tc>
              </a:tr>
              <a:tr h="368132"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Клуб любителей вязать </a:t>
                      </a:r>
                      <a:r>
                        <a:rPr lang="ru-RU" sz="1400" dirty="0" smtClean="0"/>
                        <a:t>«Волшебный клубок»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11:30</a:t>
                      </a:r>
                      <a:endParaRPr lang="ru-RU" sz="1400" dirty="0"/>
                    </a:p>
                  </a:txBody>
                  <a:tcPr/>
                </a:tc>
              </a:tr>
              <a:tr h="368132"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Клуб любителей петь </a:t>
                      </a:r>
                      <a:r>
                        <a:rPr lang="ru-RU" sz="1400" dirty="0" smtClean="0"/>
                        <a:t>«Меломаны»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12:30</a:t>
                      </a:r>
                      <a:endParaRPr lang="ru-RU" sz="1400" dirty="0"/>
                    </a:p>
                  </a:txBody>
                  <a:tcPr/>
                </a:tc>
              </a:tr>
              <a:tr h="368132"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Клуб </a:t>
                      </a:r>
                      <a:r>
                        <a:rPr lang="ru-RU" sz="1400" baseline="0" dirty="0" smtClean="0"/>
                        <a:t> любителей настольных игр «Игротека»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13:30</a:t>
                      </a:r>
                      <a:endParaRPr lang="ru-RU" sz="1400" dirty="0"/>
                    </a:p>
                  </a:txBody>
                  <a:tcPr/>
                </a:tc>
              </a:tr>
              <a:tr h="51370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27.02.2026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Праздник «Звездный день зимних именинников», посвященный </a:t>
                      </a:r>
                      <a:r>
                        <a:rPr lang="ru-RU" sz="1400" dirty="0" smtClean="0"/>
                        <a:t>тем,</a:t>
                      </a:r>
                      <a:r>
                        <a:rPr lang="ru-RU" sz="1400" baseline="0" dirty="0" smtClean="0"/>
                        <a:t> кто родился зимой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22912" y="113733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4006850" y="7674522"/>
            <a:ext cx="3363277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84660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648</TotalTime>
  <Words>771</Words>
  <Application>Microsoft Office PowerPoint</Application>
  <PresentationFormat>Произвольный</PresentationFormat>
  <Paragraphs>197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Office Theme</vt:lpstr>
      <vt:lpstr>МЕРОПРИЯТИЯ НА ФЕВРАЛЬ 2026</vt:lpstr>
      <vt:lpstr>МЕРОПРИЯТИЯ НА ФЕВРАЛЬ 2026</vt:lpstr>
      <vt:lpstr>МЕРОПРИЯТИЯ НА ФЕВРАЛЬ 2026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Никулова Елена Васильевна</cp:lastModifiedBy>
  <cp:revision>75</cp:revision>
  <dcterms:created xsi:type="dcterms:W3CDTF">2025-11-06T11:20:25Z</dcterms:created>
  <dcterms:modified xsi:type="dcterms:W3CDTF">2026-01-22T09:20:22Z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