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538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464050" y="316976"/>
            <a:ext cx="26752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ФЕВРАЛЬ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02535"/>
            <a:ext cx="5418842" cy="210839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err="1" smtClean="0">
                <a:solidFill>
                  <a:schemeClr val="bg1"/>
                </a:solidFill>
                <a:latin typeface="+mn-lt"/>
              </a:rPr>
              <a:t>г.Шацк</a:t>
            </a:r>
            <a:r>
              <a:rPr lang="ru-RU" sz="1300" dirty="0" smtClean="0">
                <a:solidFill>
                  <a:schemeClr val="bg1"/>
                </a:solidFill>
                <a:latin typeface="+mn-lt"/>
              </a:rPr>
              <a:t>, ул</a:t>
            </a:r>
            <a:r>
              <a:rPr lang="ru-RU" sz="1300" dirty="0">
                <a:solidFill>
                  <a:schemeClr val="bg1"/>
                </a:solidFill>
                <a:latin typeface="+mn-lt"/>
              </a:rPr>
              <a:t>. Комсомольская, д.13</a:t>
            </a:r>
            <a:endParaRPr lang="ru-RU" sz="1300" dirty="0" smtClean="0">
              <a:solidFill>
                <a:schemeClr val="bg1"/>
              </a:solidFill>
              <a:latin typeface="+mn-lt"/>
            </a:endParaRPr>
          </a:p>
          <a:p>
            <a:r>
              <a:rPr lang="ru-RU" sz="1300" dirty="0" smtClean="0">
                <a:solidFill>
                  <a:schemeClr val="bg1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(4912)30-31-59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Пестрякова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Р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оза Владимировна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7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1083951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Рязанской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5848833"/>
              </p:ext>
            </p:extLst>
          </p:nvPr>
        </p:nvGraphicFramePr>
        <p:xfrm>
          <a:off x="512394" y="1766669"/>
          <a:ext cx="6701725" cy="54379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2256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57200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997469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745584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43196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+mn-lt"/>
                          <a:cs typeface="Calibri"/>
                        </a:rPr>
                        <a:t>03.02.2026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Занятие по компьютерной грамотности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400" b="0" spc="-25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43196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+mn-lt"/>
                          <a:cs typeface="Calibri"/>
                        </a:rPr>
                        <a:t>06.02.2026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Встреча за настольными играми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latin typeface="+mn-lt"/>
                        </a:rPr>
                        <a:t>10:00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603568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12.02.2026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/>
                        <a:t>Просветительская онлайн-лекция «Живые символы России: история,  ремесла, народы».          Общероссийская общественно-государственная просветительская организация «Российское общество «Знание»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10:00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603568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20.02.2026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/>
                        <a:t>Профилактическое мероприятие «Осторожно,</a:t>
                      </a:r>
                      <a:r>
                        <a:rPr lang="ru-RU" sz="1400" baseline="0" dirty="0" smtClean="0"/>
                        <a:t> телефонные мошенники»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10:00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603568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24.02.2026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/>
                        <a:t>Индивидуальное бесплатное консультирование по правовым , пенсионным и социальным вопросам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12:00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603568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25.02.2026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/>
                        <a:t>Литературный</a:t>
                      </a:r>
                      <a:r>
                        <a:rPr lang="ru-RU" sz="1400" baseline="0" dirty="0" smtClean="0"/>
                        <a:t> час ко Дню памяти Александра Пушкина «И в новом веке Пушкин с нами». </a:t>
                      </a:r>
                      <a:r>
                        <a:rPr lang="ru-RU" sz="1400" baseline="0" dirty="0" err="1" smtClean="0"/>
                        <a:t>Межпоселенческая</a:t>
                      </a:r>
                      <a:r>
                        <a:rPr lang="ru-RU" sz="1400" baseline="0" dirty="0" smtClean="0"/>
                        <a:t> библиотека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11:00</a:t>
                      </a:r>
                      <a:endParaRPr lang="ru-RU" sz="1400" dirty="0"/>
                    </a:p>
                  </a:txBody>
                  <a:tcPr/>
                </a:tc>
              </a:tr>
              <a:tr h="603568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27.02.2026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/>
                        <a:t>Просмотр документального фильма «Великий северный путь» Всероссийской общественной организации «Русское географическое общество»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11:00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258</TotalTime>
  <Words>161</Words>
  <Application>Microsoft Office PowerPoint</Application>
  <PresentationFormat>Произвольный</PresentationFormat>
  <Paragraphs>36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ФЕВРАЛЬ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Никулова Елена Васильевна</cp:lastModifiedBy>
  <cp:revision>34</cp:revision>
  <dcterms:created xsi:type="dcterms:W3CDTF">2025-11-06T11:20:25Z</dcterms:created>
  <dcterms:modified xsi:type="dcterms:W3CDTF">2026-01-21T12:57:38Z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