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538" y="201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050" y="316976"/>
            <a:ext cx="26752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44464" y="8370038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 Скопин,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Ленина, д.33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(4912)30-32-14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Солонина Светлана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943032" y="736756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400834"/>
              </p:ext>
            </p:extLst>
          </p:nvPr>
        </p:nvGraphicFramePr>
        <p:xfrm>
          <a:off x="505626" y="1766669"/>
          <a:ext cx="6750835" cy="53874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47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697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163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50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3939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03.02.2026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Индивидуальное бесплатное консультирование по вопросам </a:t>
                      </a: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пенсионно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-социального характера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14:00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078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06.02.2026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Дружеская встреча за настольными играми</a:t>
                      </a:r>
                      <a:endParaRPr lang="ru-RU" sz="1400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14:00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154411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12.02.2026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Просветительская онлайн-лекция «Живые символы России: история,  ремесла, народы».         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/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10:00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4477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16.02.2026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0">
                        <a:lnSpc>
                          <a:spcPct val="9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Встреча с врачом-эндокринологом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Скопинской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Microsoft YaHei" charset="-122"/>
                        </a:rPr>
                        <a:t> ЦРБ на тему здорового долголетия</a:t>
                      </a:r>
                    </a:p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lang="ru-RU" sz="1400" b="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15:00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79363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19.02.2026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base" latinLnBrk="0" hangingPunct="0">
                        <a:lnSpc>
                          <a:spcPct val="9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Плетение маскировочных сетей для СВО совместно со </a:t>
                      </a:r>
                      <a:r>
                        <a:rPr lang="ru-RU" sz="14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Скопинским</a:t>
                      </a: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районным отделением «Всероссийское общество инвалидов»</a:t>
                      </a:r>
                      <a:endParaRPr lang="ru-RU" sz="14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57560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25.02.2026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Урок цифровой и финансовой грамотности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86148"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27.02.2026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0">
                        <a:lnSpc>
                          <a:spcPct val="9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Экскурсия в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Скопинский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 краеведческий музей на выставку художника народного искусства,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керамиста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 Якушкина Александра</a:t>
                      </a: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4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4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158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24</cp:revision>
  <cp:lastPrinted>2025-12-23T08:26:07Z</cp:lastPrinted>
  <dcterms:created xsi:type="dcterms:W3CDTF">2025-11-06T11:20:25Z</dcterms:created>
  <dcterms:modified xsi:type="dcterms:W3CDTF">2026-01-21T09:54:05Z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