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538" y="4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6960938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76530" y="8111853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</a:t>
            </a:r>
            <a:r>
              <a:rPr lang="ru-RU" spc="-10" dirty="0" smtClean="0"/>
              <a:t>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345204"/>
            <a:ext cx="5418842" cy="2123787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г.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Спасск-Рязанский,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Войкова,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д.63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(4912)30-32-02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Морозова Ольга Валерьевна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88416" y="7099300"/>
            <a:ext cx="3551836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9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160151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110693"/>
              </p:ext>
            </p:extLst>
          </p:nvPr>
        </p:nvGraphicFramePr>
        <p:xfrm>
          <a:off x="425450" y="1841500"/>
          <a:ext cx="6857999" cy="4691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984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27232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6278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470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2470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04.02.2026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Экскурсия по Спасскому историко-археологическому музею, посвященная Дню воинской славы России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3555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06.02.2026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Профилактическая  беседа по предотвращению мошенничества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1</a:t>
                      </a:r>
                      <a:r>
                        <a:rPr lang="en-US" sz="1400" b="0" dirty="0" smtClean="0">
                          <a:latin typeface="+mn-lt"/>
                        </a:rPr>
                        <a:t>1</a:t>
                      </a:r>
                      <a:r>
                        <a:rPr lang="ru-RU" sz="1400" b="0" dirty="0" smtClean="0">
                          <a:latin typeface="+mn-lt"/>
                        </a:rPr>
                        <a:t>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3555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Индивидуальное бесплатное консультирование по правовым пенсионным и социальным вопросам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119713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12.02.2026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Просветительская онлайн-лекция «Живые символы России: история,  ремесла, народы».          Общероссийская общественно-государственная просветительская организация «Российское общество «Знание»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2470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Праздничный концерт,</a:t>
                      </a:r>
                      <a:r>
                        <a:rPr lang="ru-RU" sz="1400" baseline="0" dirty="0" smtClean="0"/>
                        <a:t> посвященный «Дню защитника Отечества»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</a:tr>
              <a:tr h="54892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25.02.2026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лекция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«Когнитивное здоровье: его оценка и сохранение»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148</Words>
  <Application>Microsoft Office PowerPoint</Application>
  <PresentationFormat>Произвольный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Никулова Елена Васильевна</cp:lastModifiedBy>
  <cp:revision>23</cp:revision>
  <cp:lastPrinted>2025-12-22T11:14:26Z</cp:lastPrinted>
  <dcterms:created xsi:type="dcterms:W3CDTF">2025-11-06T11:20:25Z</dcterms:created>
  <dcterms:modified xsi:type="dcterms:W3CDTF">2026-01-21T08:32:42Z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