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2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FB3F6-7BD6-4A60-9F52-308DE7AAE98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533DB-1728-4318-80F4-A78D049A2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66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533DB-1728-4318-80F4-A78D049A26E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493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6672" y="317500"/>
            <a:ext cx="2660578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г</a:t>
            </a:r>
            <a:r>
              <a:rPr lang="ru-RU" sz="1300" smtClean="0">
                <a:solidFill>
                  <a:schemeClr val="bg1"/>
                </a:solidFill>
                <a:latin typeface="+mn-lt"/>
              </a:rPr>
              <a:t>.</a:t>
            </a:r>
            <a:r>
              <a:rPr lang="ru-RU" sz="1400"/>
              <a:t> </a:t>
            </a:r>
            <a:r>
              <a:rPr lang="ru-RU" sz="1300" smtClean="0">
                <a:solidFill>
                  <a:schemeClr val="bg1"/>
                </a:solidFill>
                <a:latin typeface="+mn-lt"/>
              </a:rPr>
              <a:t>Кораблино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Садовая, д.10А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(4912)30-31-50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Симонова Оксана Сергеевна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70" y="9593631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43139"/>
              </p:ext>
            </p:extLst>
          </p:nvPr>
        </p:nvGraphicFramePr>
        <p:xfrm>
          <a:off x="512394" y="1715259"/>
          <a:ext cx="6771055" cy="5536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05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991476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75352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3581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01.10.2026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Calibri"/>
                          <a:ea typeface="Times New Roman"/>
                        </a:rPr>
                        <a:t>10:</a:t>
                      </a:r>
                      <a:r>
                        <a:rPr lang="ru-RU" sz="1400" spc="-25">
                          <a:solidFill>
                            <a:srgbClr val="231F20"/>
                          </a:solidFill>
                          <a:effectLst/>
                          <a:latin typeface="Calibri"/>
                          <a:ea typeface="Times New Roman"/>
                        </a:rPr>
                        <a:t>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35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05.10.2026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Праздничное мероприятие ко Дню пожилого человека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96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08.10.2026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12.10.2026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Мастер-класс «Удивительная глина»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«Правовая грамотность»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11:30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16.10.2026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День добрых дел «СВОих не бросаем». Сбор гуманитарной помощи для участников СВО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19.10.2026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Индивидуальное бесплатное консультирование по  пенсионным, социальным вопросам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22.10.2026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Осенние посиделки «День шарлотки и осенних пирогов»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26.10.2026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Консультирование по формированию цифровых документов в мессенджере МАХ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29.10.2026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Час общения «Жить в мире с собой и другими»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183</Words>
  <Application>Microsoft Office PowerPoint</Application>
  <PresentationFormat>Произвольный</PresentationFormat>
  <Paragraphs>46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46</cp:revision>
  <cp:lastPrinted>2026-01-21T12:43:01Z</cp:lastPrinted>
  <dcterms:created xsi:type="dcterms:W3CDTF">2025-11-06T11:20:25Z</dcterms:created>
  <dcterms:modified xsi:type="dcterms:W3CDTF">2026-10-01T07:24:25Z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