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83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FB3F6-7BD6-4A60-9F52-308DE7AAE980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533DB-1728-4318-80F4-A78D049A26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667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533DB-1728-4318-80F4-A78D049A26E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493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6672" y="317500"/>
            <a:ext cx="2660578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г</a:t>
            </a:r>
            <a:r>
              <a:rPr lang="ru-RU" sz="1300" smtClean="0">
                <a:solidFill>
                  <a:schemeClr val="bg1"/>
                </a:solidFill>
                <a:latin typeface="+mn-lt"/>
              </a:rPr>
              <a:t>.</a:t>
            </a:r>
            <a:r>
              <a:rPr lang="ru-RU" sz="1400"/>
              <a:t> </a:t>
            </a:r>
            <a:r>
              <a:rPr lang="ru-RU" sz="1300" smtClean="0">
                <a:solidFill>
                  <a:schemeClr val="bg1"/>
                </a:solidFill>
                <a:latin typeface="+mn-lt"/>
              </a:rPr>
              <a:t>Кораблино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, ул</a:t>
            </a:r>
            <a:r>
              <a:rPr lang="ru-RU" sz="1300" dirty="0">
                <a:solidFill>
                  <a:schemeClr val="bg1"/>
                </a:solidFill>
                <a:latin typeface="+mn-lt"/>
              </a:rPr>
              <a:t>.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Садовая, д.10А</a:t>
            </a:r>
          </a:p>
          <a:p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(4912)30-31-50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Симонова Оксана Сергеевна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970" y="9593631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281413"/>
              </p:ext>
            </p:extLst>
          </p:nvPr>
        </p:nvGraphicFramePr>
        <p:xfrm>
          <a:off x="512394" y="1715259"/>
          <a:ext cx="6771055" cy="5646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6059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991476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75352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3581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8554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+mn-lt"/>
                          <a:ea typeface="Times New Roman"/>
                        </a:rPr>
                        <a:t>04.08.2026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/>
                        </a:rPr>
                        <a:t>Индивидуальное бесплатное консультирование по  пенсионным, социальным вопросам и по оформлению цифровых документов в мессенджере «МАХ»</a:t>
                      </a:r>
                      <a:endParaRPr lang="ru-RU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10">
                          <a:solidFill>
                            <a:srgbClr val="231F20"/>
                          </a:solidFill>
                          <a:effectLst/>
                          <a:latin typeface="+mn-lt"/>
                          <a:ea typeface="Times New Roman"/>
                        </a:rPr>
                        <a:t>10:</a:t>
                      </a:r>
                      <a:r>
                        <a:rPr lang="ru-RU" sz="1400" spc="-25">
                          <a:solidFill>
                            <a:srgbClr val="231F20"/>
                          </a:solidFill>
                          <a:effectLst/>
                          <a:latin typeface="+mn-lt"/>
                          <a:ea typeface="Times New Roman"/>
                        </a:rPr>
                        <a:t>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353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07.08.2026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Профилактическая беседа по предотвращению мошенничества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525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Литературный вечер к Всемирному дню книголюбов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27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Медовые посиделки, мероприятие посвященное Медовому Спасу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7879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15.08.2026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Участие в ярмарке продукции садоводства, огородничества, животноводства и предметов народного творчества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Худековский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погребок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» </a:t>
                      </a:r>
                      <a:r>
                        <a:rPr lang="ru-RU" sz="1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(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с.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Ерлино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Усадьба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С.Н.Худекова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)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13:00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4353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19.08.2026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Познавательная беседа «Заготовки для сытной зимовки»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14:30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5889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22.08.2026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Участие в праздничном мероприятии, посвященном Дню флага РФ в Березовом парке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5515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26.08.2026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Просмотр фильма Русского географического общества «Великий Северный путь»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6303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27.08.2026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Российское общество «Знание». Просветительская онлайн-лекция «Внутренний туризм и краеведение»</a:t>
                      </a:r>
                      <a:endParaRPr lang="ru-RU" sz="14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11:30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</TotalTime>
  <Words>188</Words>
  <Application>Microsoft Office PowerPoint</Application>
  <PresentationFormat>Произвольный</PresentationFormat>
  <Paragraphs>43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41</cp:revision>
  <cp:lastPrinted>2026-01-21T12:43:01Z</cp:lastPrinted>
  <dcterms:created xsi:type="dcterms:W3CDTF">2025-11-06T11:20:25Z</dcterms:created>
  <dcterms:modified xsi:type="dcterms:W3CDTF">2026-07-31T12:24:47Z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