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64" y="12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Михайлов,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Пронская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д.24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(4912)30-30-10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Бурлакова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 Светлана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290110"/>
              </p:ext>
            </p:extLst>
          </p:nvPr>
        </p:nvGraphicFramePr>
        <p:xfrm>
          <a:off x="349250" y="1917698"/>
          <a:ext cx="6934200" cy="5000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61549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570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93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04.03.2026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пенсионным, социальным вопросам и  по оформлению цифровых документов в </a:t>
                      </a:r>
                      <a:r>
                        <a:rPr lang="ru-RU" sz="1400" dirty="0" err="1" smtClean="0"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smtClean="0"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06.03.2026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Концерт к Международному женскому дню. 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МКЦ </a:t>
                      </a: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г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. Михайлов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14:30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11.03.2026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«О женщина, ты прекрасна!» Литературные чтения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стихов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    12.03.2026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Просветительская онлайн-лекция "В здравом уме и твердой памяти: практики для активного долголетия" Общероссийская общественно-государственная просветительская организация «Российское общество «Знание»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ru-RU" sz="1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  10:00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13.03.2026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Фильм русского географического общества: «О Байкале  начистоту»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339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18.03.2026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беседа: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Как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распознать мошенника?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21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20.03.2026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Турнир по настольным играм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13:00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339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25.03.2026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Кружок любителей вязания крючком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12:30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171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30</cp:revision>
  <dcterms:created xsi:type="dcterms:W3CDTF">2025-11-06T11:20:25Z</dcterms:created>
  <dcterms:modified xsi:type="dcterms:W3CDTF">2026-02-27T08:35:02Z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