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4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г.</a:t>
            </a:r>
            <a:r>
              <a:rPr lang="ru-RU" sz="1400" dirty="0"/>
              <a:t>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Михайлов, ул</a:t>
            </a:r>
            <a:r>
              <a:rPr lang="ru-RU" sz="1300" dirty="0">
                <a:solidFill>
                  <a:schemeClr val="bg1"/>
                </a:solidFill>
                <a:latin typeface="+mn-lt"/>
              </a:rPr>
              <a:t>. </a:t>
            </a:r>
            <a:r>
              <a:rPr lang="ru-RU" sz="1300" dirty="0" err="1" smtClean="0">
                <a:solidFill>
                  <a:schemeClr val="bg1"/>
                </a:solidFill>
                <a:latin typeface="+mn-lt"/>
              </a:rPr>
              <a:t>Пронская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, д.24</a:t>
            </a:r>
          </a:p>
          <a:p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(4912)30-30-10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Бурлакова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 Светлана Алексеевна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93342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370144"/>
              </p:ext>
            </p:extLst>
          </p:nvPr>
        </p:nvGraphicFramePr>
        <p:xfrm>
          <a:off x="334305" y="1875156"/>
          <a:ext cx="6969564" cy="5452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8829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60149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060586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5272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558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03.08.2026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Просмотр фильма Русского географического общества «Умеют ли мурлыкать леопарды?»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775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10.08.2026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Индивидуальное бесплатное консультирование по пенсионным, социальным вопросам и оформлению цифровых документов в </a:t>
                      </a:r>
                      <a:r>
                        <a:rPr lang="ru-RU" sz="1400" dirty="0" err="1">
                          <a:effectLst/>
                          <a:latin typeface="Calibri"/>
                          <a:ea typeface="Times New Roman"/>
                        </a:rPr>
                        <a:t>мессенджере</a:t>
                      </a: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 МАХ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14:30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6203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14.08.2026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Исторический урок: Медовый спас - начало Успенского поста. Сбор мёда, виды и сорта мёда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</a:p>
                  </a:txBody>
                  <a:tcPr marL="68580" marR="68580" marT="0" marB="0"/>
                </a:tc>
              </a:tr>
              <a:tr h="3876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Играем в настольные игры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5468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19.08.2026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Лекция на тему: Преображение Господне (Яблочный спас) - история праздника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5427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21.08.2026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Участие в городских празднованиях Дня Государственного флага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12:00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274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24.08.2026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Занятия кружка по вязанию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5427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Профилактическая беседа по предотвращению мошенничества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5240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Российское общество «Знание». Просветительская онлайн-лекция «Внутренний туризм и краеведение»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11:30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172</Words>
  <Application>Microsoft Office PowerPoint</Application>
  <PresentationFormat>Произвольный</PresentationFormat>
  <Paragraphs>42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39</cp:revision>
  <dcterms:created xsi:type="dcterms:W3CDTF">2025-11-06T11:20:25Z</dcterms:created>
  <dcterms:modified xsi:type="dcterms:W3CDTF">2026-07-31T12:41:32Z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