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54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г.</a:t>
            </a:r>
            <a:r>
              <a:rPr lang="ru-RU" sz="1400" dirty="0"/>
              <a:t>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Михайлов,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err="1" smtClean="0">
                <a:solidFill>
                  <a:schemeClr val="bg1"/>
                </a:solidFill>
                <a:latin typeface="+mn-lt"/>
              </a:rPr>
              <a:t>Пронская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, д.24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(4912)30-30-10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Бурлакова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 Светлана Алексеевна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724683"/>
              </p:ext>
            </p:extLst>
          </p:nvPr>
        </p:nvGraphicFramePr>
        <p:xfrm>
          <a:off x="334304" y="1576069"/>
          <a:ext cx="7025346" cy="5448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8024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8248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6907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140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31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01.10.2026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«1 октября-наш день: говорим о главном для пожилых людей»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10:</a:t>
                      </a:r>
                      <a:r>
                        <a:rPr lang="ru-RU" sz="1400" spc="-25">
                          <a:solidFill>
                            <a:srgbClr val="231F20"/>
                          </a:solidFill>
                          <a:effectLst/>
                          <a:latin typeface="+mn-lt"/>
                          <a:ea typeface="Times New Roman"/>
                        </a:rPr>
                        <a:t>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078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День пожилых людей. Участие в праздничных мероприятиях на площадке Михайловского центрального дома культуры</a:t>
                      </a:r>
                      <a:endParaRPr lang="ru-RU" sz="14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571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05.10.2026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День рождения С.А. Есенина. Читаем стихи поэта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24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09.10.2026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631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Индивидуальное бесплатное консультирование по пенсионным, социальным вопросам и оформлению цифровых документов в мессенджере МАХ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10:30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432881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14.10.2026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Российское общество «Знание». Просветительская онлайн-лекция  «Правовая грамотность»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/>
                        </a:rPr>
                        <a:t>11:30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0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16.10.2026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Урок «Компьютерной грамотности»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41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21.10.2026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Играем в настольные игры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631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23.10.2026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Просмотр фильма Всероссийской общественной организации «Русское географическое общество» «Плато Путорана. Неприступная красота»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14:00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81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27.10.2026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Занятия кружка по вязанию</a:t>
                      </a:r>
                      <a:endParaRPr lang="ru-RU" sz="140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</a:rPr>
                        <a:t>14:30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188</Words>
  <Application>Microsoft Office PowerPoint</Application>
  <PresentationFormat>Произвольный</PresentationFormat>
  <Paragraphs>45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43</cp:revision>
  <dcterms:created xsi:type="dcterms:W3CDTF">2025-11-06T11:20:25Z</dcterms:created>
  <dcterms:modified xsi:type="dcterms:W3CDTF">2026-09-30T11:24:53Z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