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6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  <a:cs typeface="Calibri"/>
              </a:rPr>
              <a:t>р.п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ru-RU" sz="1400" dirty="0" smtClean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Чучково, ул. Молодежная, д.6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(4912)30-30-84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Рязанова Ольга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43032" y="7021123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432921"/>
              </p:ext>
            </p:extLst>
          </p:nvPr>
        </p:nvGraphicFramePr>
        <p:xfrm>
          <a:off x="512394" y="1917700"/>
          <a:ext cx="6771056" cy="4572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989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5636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4479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870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538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14.01.2026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Просмотр кинофильма «Старый Новый Год»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538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16.01.2026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Встреча с врачом «Как правильно устраивать разгрузочные дни после праздников» 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+mn-lt"/>
                        </a:rPr>
                        <a:t>14:00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538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19.01.2026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Профилактическая беседа по предотвращению мошенничества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+mn-lt"/>
                        </a:rPr>
                        <a:t>14:00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5388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22.01.2026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Обучающее занятие по использованию</a:t>
                      </a:r>
                      <a:r>
                        <a:rPr lang="ru-RU" sz="1600" baseline="0" dirty="0" smtClean="0"/>
                        <a:t> мобильного устройства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14:00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5388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27.01.2026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 smtClean="0"/>
                        <a:t>Видеолекция</a:t>
                      </a:r>
                      <a:r>
                        <a:rPr lang="ru-RU" sz="1600" dirty="0" smtClean="0"/>
                        <a:t> к Международному дню памяти жертв Холокоста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14:00</a:t>
                      </a:r>
                      <a:endParaRPr lang="ru-RU" sz="1600" dirty="0"/>
                    </a:p>
                  </a:txBody>
                  <a:tcPr/>
                </a:tc>
              </a:tr>
              <a:tr h="65388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28.01.2026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14:00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123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32</cp:revision>
  <cp:lastPrinted>2025-12-22T06:14:35Z</cp:lastPrinted>
  <dcterms:created xsi:type="dcterms:W3CDTF">2025-11-06T11:20:25Z</dcterms:created>
  <dcterms:modified xsi:type="dcterms:W3CDTF">2025-12-23T08:31:01Z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