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12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18270" y="8332379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  <a:cs typeface="Calibri"/>
              </a:rPr>
              <a:t>р.п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.</a:t>
            </a:r>
            <a:r>
              <a:rPr lang="ru-RU" sz="1400" dirty="0" smtClean="0"/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Чучково, ул. Молодежная, д.6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(4912)30-30-84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Рязанова Ольга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943032" y="71755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990166"/>
              </p:ext>
            </p:extLst>
          </p:nvPr>
        </p:nvGraphicFramePr>
        <p:xfrm>
          <a:off x="512395" y="1917699"/>
          <a:ext cx="6728191" cy="4876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91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62688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3881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5270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829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по пенсионным и социальным вопросам и оформлению цифровых документов 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мессенджере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МАХ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14:</a:t>
                      </a:r>
                      <a:r>
                        <a:rPr lang="ru-RU" sz="1400" spc="-25">
                          <a:solidFill>
                            <a:srgbClr val="231F20"/>
                          </a:solidFill>
                          <a:effectLst/>
                          <a:latin typeface="Calibri"/>
                          <a:ea typeface="Times New Roman"/>
                        </a:rPr>
                        <a:t>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Встреча на стадионе, приуроченная к «Дню физкультурника»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6896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12.08.2026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Заседание клуба «Умелые Ручки». Мастерим поделки для дома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68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Занятие по защите персональных данных от мошенников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19.08.2026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«Всемирный день фотографий». Воспоминания по фото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24.08.2026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262626"/>
                          </a:solidFill>
                          <a:effectLst/>
                          <a:latin typeface="Calibri"/>
                          <a:ea typeface="Times New Roman"/>
                        </a:rPr>
                        <a:t>Заседание клуба садоводов-любителей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11:30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146</Words>
  <Application>Microsoft Office PowerPoint</Application>
  <PresentationFormat>Произвольный</PresentationFormat>
  <Paragraphs>36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53</cp:revision>
  <cp:lastPrinted>2025-12-22T06:14:35Z</cp:lastPrinted>
  <dcterms:created xsi:type="dcterms:W3CDTF">2025-11-06T11:20:25Z</dcterms:created>
  <dcterms:modified xsi:type="dcterms:W3CDTF">2026-07-31T12:29:25Z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