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112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18270" y="8332379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chemeClr val="bg1"/>
                </a:solidFill>
                <a:latin typeface="+mn-lt"/>
                <a:cs typeface="Calibri"/>
              </a:rPr>
              <a:t>р.п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.</a:t>
            </a:r>
            <a:r>
              <a:rPr lang="ru-RU" sz="1400" dirty="0" smtClean="0"/>
              <a:t>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Чучково, ул. Молодежная, д.6</a:t>
            </a:r>
          </a:p>
          <a:p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(4912)30-30-84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Рязанова Ольга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943032" y="7175500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909430"/>
              </p:ext>
            </p:extLst>
          </p:nvPr>
        </p:nvGraphicFramePr>
        <p:xfrm>
          <a:off x="512395" y="1917699"/>
          <a:ext cx="6728191" cy="5039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91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626882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938818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527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8290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01.10.2026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Российское общество «Знание». Просветительская онлайн-лекция «1 октября-наш день: говорим о главном для пожилых людей»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10:</a:t>
                      </a:r>
                      <a:r>
                        <a:rPr lang="ru-RU" sz="1400" spc="-25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650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02.10.2026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Праздничное мероприятие ко Дню пожилых людей в районном Доме культуры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   11:00</a:t>
                      </a:r>
                      <a:endParaRPr lang="ru-RU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12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07.10.2026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Индивидуальное бесплатное консультирование по пенсионным и социальным вопросам и оформлению цифровых документов в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мессенджере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МАХ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14.10.2026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Российское общество «Знание». Просветительская онлайн-лекция  «Правовая грамотность»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11:30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74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19.10.2026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Занятие по защите персональных данных от финансовых мошенников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27.10.2026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Заседание клуба «Умелые ручки».  Изготовление открыток ко Дню бабушек и дедушек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30.10.2026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Ярмарка народных промыслов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</TotalTime>
  <Words>160</Words>
  <Application>Microsoft Office PowerPoint</Application>
  <PresentationFormat>Произвольный</PresentationFormat>
  <Paragraphs>36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57</cp:revision>
  <cp:lastPrinted>2025-12-22T06:14:35Z</cp:lastPrinted>
  <dcterms:created xsi:type="dcterms:W3CDTF">2025-11-06T11:20:25Z</dcterms:created>
  <dcterms:modified xsi:type="dcterms:W3CDTF">2026-09-30T09:26:15Z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