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64" y="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  <a:cs typeface="Calibri"/>
              </a:rPr>
              <a:t>р.п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 dirty="0" smtClean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Чучково, ул. Молодежная, д.6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Рязанова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471824"/>
              </p:ext>
            </p:extLst>
          </p:nvPr>
        </p:nvGraphicFramePr>
        <p:xfrm>
          <a:off x="512394" y="1809311"/>
          <a:ext cx="6728699" cy="52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2723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888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18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Кружок 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«Умелые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ручки»,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 мастерим подарки для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женщин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20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Праздничное мероприятие в Чучковском  РДК  «8 Марта»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579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18.03.2026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защите персональных данных от мошенников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23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Просмотр фильма  Русского географического общества «Курильские острова»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467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Турнир по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шашкам, шахматам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161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40</cp:revision>
  <cp:lastPrinted>2025-12-22T06:14:35Z</cp:lastPrinted>
  <dcterms:created xsi:type="dcterms:W3CDTF">2025-11-06T11:20:25Z</dcterms:created>
  <dcterms:modified xsi:type="dcterms:W3CDTF">2026-02-27T08:34:12Z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