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>
                <a:solidFill>
                  <a:schemeClr val="bg1"/>
                </a:solidFill>
              </a:rPr>
              <a:t>Касимов</a:t>
            </a:r>
            <a:r>
              <a:rPr lang="ru-RU" sz="1300" dirty="0">
                <a:solidFill>
                  <a:schemeClr val="bg1"/>
                </a:solidFill>
              </a:rPr>
              <a:t>, пер. Ленина, д. 9</a:t>
            </a:r>
            <a:r>
              <a:rPr lang="ru-RU" sz="1300" dirty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85896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1601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445041"/>
              </p:ext>
            </p:extLst>
          </p:nvPr>
        </p:nvGraphicFramePr>
        <p:xfrm>
          <a:off x="273050" y="1612901"/>
          <a:ext cx="7163338" cy="5582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22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0372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7338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608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990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13.01.2026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Урок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16:00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8009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16.01.2026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Беседа на тему: «Как правильно провести Святки и Крещение?»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009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20.01.2026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Профилактическая лекция о борьбе с мошенниками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+mn-lt"/>
                        </a:rPr>
                        <a:t>16:00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8319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26.01.2026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+mn-lt"/>
                        </a:rPr>
                        <a:t>Подготовка к сдаче нормативов Всероссийского физкультурно-спортивного комплекса «Готов к труду и обороне». Лыжный стадион </a:t>
                      </a:r>
                      <a:r>
                        <a:rPr lang="ru-RU" sz="1800" dirty="0" err="1" smtClean="0">
                          <a:latin typeface="+mn-lt"/>
                        </a:rPr>
                        <a:t>г.Касимова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14:00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3322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29.01.2026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15:00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1408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30.01.2026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/>
                          <a:cs typeface="Calibri" pitchFamily="34" charset="0"/>
                        </a:rPr>
                        <a:t>Просмотр фильма Всероссийской общественной организации «Русское географическое общество»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«Великие реки России-Енисей»</a:t>
                      </a:r>
                      <a:endParaRPr lang="ru-RU" sz="1800" dirty="0">
                        <a:effectLst/>
                        <a:latin typeface="+mn-lt"/>
                        <a:ea typeface="Calibri"/>
                        <a:cs typeface="Calibri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14:00</a:t>
                      </a:r>
                      <a:endParaRPr lang="ru-RU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130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22</cp:revision>
  <cp:lastPrinted>2025-12-22T14:26:02Z</cp:lastPrinted>
  <dcterms:created xsi:type="dcterms:W3CDTF">2025-11-06T11:20:25Z</dcterms:created>
  <dcterms:modified xsi:type="dcterms:W3CDTF">2025-12-23T08:20:01Z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