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64" y="16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chemeClr val="bg1"/>
                </a:solidFill>
              </a:rPr>
              <a:t>г. </a:t>
            </a:r>
            <a:r>
              <a:rPr lang="ru-RU" sz="1300" dirty="0" err="1">
                <a:solidFill>
                  <a:schemeClr val="bg1"/>
                </a:solidFill>
              </a:rPr>
              <a:t>Касимов</a:t>
            </a:r>
            <a:r>
              <a:rPr lang="ru-RU" sz="1300" dirty="0">
                <a:solidFill>
                  <a:schemeClr val="bg1"/>
                </a:solidFill>
              </a:rPr>
              <a:t>, пер. Ленина, д. 9</a:t>
            </a:r>
            <a:r>
              <a:rPr lang="ru-RU" sz="1300" dirty="0">
                <a:solidFill>
                  <a:schemeClr val="bg1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chemeClr val="bg1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(4912)30-31-82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Бурмистрова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Инна Павловна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985896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1160151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1158158"/>
              </p:ext>
            </p:extLst>
          </p:nvPr>
        </p:nvGraphicFramePr>
        <p:xfrm>
          <a:off x="380473" y="1750795"/>
          <a:ext cx="6902977" cy="591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9474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613049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50454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0328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144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05.03.2026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Просветительская беседа: Из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истории празднования 8 Марта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15:00</a:t>
                      </a:r>
                    </a:p>
                  </a:txBody>
                  <a:tcPr marL="68580" marR="68580" marT="0" marB="0"/>
                </a:tc>
              </a:tr>
              <a:tr h="3221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06.03.2026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Посещение праздничного концерта в городском ДК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pc="-10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/>
                        </a:rPr>
                        <a:t>12:3</a:t>
                      </a:r>
                      <a:r>
                        <a:rPr lang="ru-RU" sz="1400" spc="-25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/>
                        </a:rPr>
                        <a:t>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5001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10.03.2026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Индивидуальное бесплатное консультирование пенсионным, социальным вопросам и  по оформлению цифровых документов в </a:t>
                      </a:r>
                      <a:r>
                        <a:rPr lang="ru-RU" sz="1400" dirty="0" err="1" smtClean="0">
                          <a:effectLst/>
                          <a:latin typeface="+mn-lt"/>
                          <a:ea typeface="Times New Roman"/>
                        </a:rPr>
                        <a:t>мессенджере</a:t>
                      </a:r>
                      <a:r>
                        <a:rPr lang="ru-RU" sz="1400" smtClean="0">
                          <a:effectLst/>
                          <a:latin typeface="+mn-lt"/>
                          <a:ea typeface="Times New Roman"/>
                        </a:rPr>
                        <a:t> «МАХ»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11:00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1086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12.03.2026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Просветительская онлайн-лекция "В здравом уме и твердой памяти: практики для активного долголетия" Общероссийская общественно-государственная просветительская организация «Российское общество «Знание»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</a:tr>
              <a:tr h="4434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Информационный час «Актуальные вопросы назначения пособий на  детей»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15:00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5285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16.03.2026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Встреча садоводов и огородников. Обмен опытом по выращиванию рассады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14:30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6217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19.03.2026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Просмотр фильма Русского географического общества «Вместе навсегда - приключения, любовь и смерть Потаниных»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15:00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795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20.03.2026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Профилактическая беседа по предотвращению мошенничества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11:00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810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24.03.2026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Встреча за настольными играми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14:00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810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27.03.2026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Великий пост. Беседа со священником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15:00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</TotalTime>
  <Words>182</Words>
  <Application>Microsoft Office PowerPoint</Application>
  <PresentationFormat>Произвольный</PresentationFormat>
  <Paragraphs>44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Администратор</cp:lastModifiedBy>
  <cp:revision>30</cp:revision>
  <cp:lastPrinted>2025-12-22T14:26:02Z</cp:lastPrinted>
  <dcterms:created xsi:type="dcterms:W3CDTF">2025-11-06T11:20:25Z</dcterms:created>
  <dcterms:modified xsi:type="dcterms:W3CDTF">2026-02-27T08:36:04Z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